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89" r:id="rId3"/>
    <p:sldId id="288" r:id="rId4"/>
    <p:sldId id="297" r:id="rId5"/>
    <p:sldId id="287" r:id="rId6"/>
    <p:sldId id="272" r:id="rId7"/>
    <p:sldId id="260" r:id="rId8"/>
    <p:sldId id="282" r:id="rId9"/>
    <p:sldId id="261" r:id="rId10"/>
    <p:sldId id="268" r:id="rId11"/>
    <p:sldId id="271" r:id="rId12"/>
    <p:sldId id="264" r:id="rId13"/>
    <p:sldId id="275" r:id="rId14"/>
    <p:sldId id="269" r:id="rId15"/>
    <p:sldId id="273" r:id="rId16"/>
    <p:sldId id="258" r:id="rId17"/>
    <p:sldId id="270" r:id="rId18"/>
    <p:sldId id="265" r:id="rId19"/>
    <p:sldId id="294" r:id="rId20"/>
    <p:sldId id="295" r:id="rId21"/>
    <p:sldId id="296" r:id="rId22"/>
    <p:sldId id="281" r:id="rId23"/>
    <p:sldId id="256" r:id="rId24"/>
    <p:sldId id="262" r:id="rId25"/>
    <p:sldId id="263" r:id="rId26"/>
    <p:sldId id="284" r:id="rId27"/>
    <p:sldId id="285" r:id="rId28"/>
    <p:sldId id="259" r:id="rId29"/>
    <p:sldId id="266" r:id="rId30"/>
    <p:sldId id="292" r:id="rId31"/>
    <p:sldId id="267" r:id="rId32"/>
    <p:sldId id="291" r:id="rId33"/>
    <p:sldId id="29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4224D3-789D-47BB-A0D2-62C663EDB1CA}" v="507" dt="2020-06-09T00:01:46.2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2" autoAdjust="0"/>
    <p:restoredTop sz="94660"/>
  </p:normalViewPr>
  <p:slideViewPr>
    <p:cSldViewPr snapToGrid="0">
      <p:cViewPr varScale="1">
        <p:scale>
          <a:sx n="89" d="100"/>
          <a:sy n="89" d="100"/>
        </p:scale>
        <p:origin x="110" y="115"/>
      </p:cViewPr>
      <p:guideLst/>
    </p:cSldViewPr>
  </p:slideViewPr>
  <p:notesTextViewPr>
    <p:cViewPr>
      <p:scale>
        <a:sx n="1" d="1"/>
        <a:sy n="1" d="1"/>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g-Chih Lin" userId="f1ba3ba5-e185-404b-b55f-b2be90e2bdc2" providerId="ADAL" clId="{794224D3-789D-47BB-A0D2-62C663EDB1CA}"/>
    <pc:docChg chg="undo custSel addSld delSld modSld sldOrd">
      <pc:chgData name="Ming-Chih Lin" userId="f1ba3ba5-e185-404b-b55f-b2be90e2bdc2" providerId="ADAL" clId="{794224D3-789D-47BB-A0D2-62C663EDB1CA}" dt="2020-06-09T00:02:10.370" v="3046" actId="1076"/>
      <pc:docMkLst>
        <pc:docMk/>
      </pc:docMkLst>
      <pc:sldChg chg="modSp mod">
        <pc:chgData name="Ming-Chih Lin" userId="f1ba3ba5-e185-404b-b55f-b2be90e2bdc2" providerId="ADAL" clId="{794224D3-789D-47BB-A0D2-62C663EDB1CA}" dt="2020-06-01T23:08:57.125" v="1271" actId="20577"/>
        <pc:sldMkLst>
          <pc:docMk/>
          <pc:sldMk cId="3437513085" sldId="257"/>
        </pc:sldMkLst>
        <pc:spChg chg="mod">
          <ac:chgData name="Ming-Chih Lin" userId="f1ba3ba5-e185-404b-b55f-b2be90e2bdc2" providerId="ADAL" clId="{794224D3-789D-47BB-A0D2-62C663EDB1CA}" dt="2020-06-01T23:08:57.125" v="1271" actId="20577"/>
          <ac:spMkLst>
            <pc:docMk/>
            <pc:sldMk cId="3437513085" sldId="257"/>
            <ac:spMk id="2" creationId="{F00E360D-5F36-459A-8321-D0EA4C8C73FE}"/>
          </ac:spMkLst>
        </pc:spChg>
      </pc:sldChg>
      <pc:sldChg chg="delSp">
        <pc:chgData name="Ming-Chih Lin" userId="f1ba3ba5-e185-404b-b55f-b2be90e2bdc2" providerId="ADAL" clId="{794224D3-789D-47BB-A0D2-62C663EDB1CA}" dt="2020-05-31T07:03:43.577" v="122" actId="478"/>
        <pc:sldMkLst>
          <pc:docMk/>
          <pc:sldMk cId="1322618313" sldId="258"/>
        </pc:sldMkLst>
        <pc:spChg chg="del">
          <ac:chgData name="Ming-Chih Lin" userId="f1ba3ba5-e185-404b-b55f-b2be90e2bdc2" providerId="ADAL" clId="{794224D3-789D-47BB-A0D2-62C663EDB1CA}" dt="2020-05-31T07:03:43.577" v="122" actId="478"/>
          <ac:spMkLst>
            <pc:docMk/>
            <pc:sldMk cId="1322618313" sldId="258"/>
            <ac:spMk id="2" creationId="{FBCCA4FE-507B-4375-9CA7-1938A59E84E8}"/>
          </ac:spMkLst>
        </pc:spChg>
        <pc:spChg chg="del">
          <ac:chgData name="Ming-Chih Lin" userId="f1ba3ba5-e185-404b-b55f-b2be90e2bdc2" providerId="ADAL" clId="{794224D3-789D-47BB-A0D2-62C663EDB1CA}" dt="2020-05-31T07:03:42.118" v="121" actId="478"/>
          <ac:spMkLst>
            <pc:docMk/>
            <pc:sldMk cId="1322618313" sldId="258"/>
            <ac:spMk id="3" creationId="{59C9E95B-21C0-4D96-ABCD-CD1BC19F6A0D}"/>
          </ac:spMkLst>
        </pc:spChg>
      </pc:sldChg>
      <pc:sldChg chg="add del">
        <pc:chgData name="Ming-Chih Lin" userId="f1ba3ba5-e185-404b-b55f-b2be90e2bdc2" providerId="ADAL" clId="{794224D3-789D-47BB-A0D2-62C663EDB1CA}" dt="2020-05-31T07:37:25.174" v="598" actId="2696"/>
        <pc:sldMkLst>
          <pc:docMk/>
          <pc:sldMk cId="929909194" sldId="259"/>
        </pc:sldMkLst>
      </pc:sldChg>
      <pc:sldChg chg="add del">
        <pc:chgData name="Ming-Chih Lin" userId="f1ba3ba5-e185-404b-b55f-b2be90e2bdc2" providerId="ADAL" clId="{794224D3-789D-47BB-A0D2-62C663EDB1CA}" dt="2020-05-31T07:37:23.395" v="597"/>
        <pc:sldMkLst>
          <pc:docMk/>
          <pc:sldMk cId="1125878173" sldId="259"/>
        </pc:sldMkLst>
      </pc:sldChg>
      <pc:sldChg chg="modSp mod ord">
        <pc:chgData name="Ming-Chih Lin" userId="f1ba3ba5-e185-404b-b55f-b2be90e2bdc2" providerId="ADAL" clId="{794224D3-789D-47BB-A0D2-62C663EDB1CA}" dt="2020-06-08T23:47:10.644" v="2828"/>
        <pc:sldMkLst>
          <pc:docMk/>
          <pc:sldMk cId="1086438915" sldId="260"/>
        </pc:sldMkLst>
        <pc:spChg chg="mod">
          <ac:chgData name="Ming-Chih Lin" userId="f1ba3ba5-e185-404b-b55f-b2be90e2bdc2" providerId="ADAL" clId="{794224D3-789D-47BB-A0D2-62C663EDB1CA}" dt="2020-06-08T23:47:10.644" v="2828"/>
          <ac:spMkLst>
            <pc:docMk/>
            <pc:sldMk cId="1086438915" sldId="260"/>
            <ac:spMk id="2" creationId="{5F3943C5-BE9F-4BF4-A111-F83F5931DA07}"/>
          </ac:spMkLst>
        </pc:spChg>
        <pc:spChg chg="mod">
          <ac:chgData name="Ming-Chih Lin" userId="f1ba3ba5-e185-404b-b55f-b2be90e2bdc2" providerId="ADAL" clId="{794224D3-789D-47BB-A0D2-62C663EDB1CA}" dt="2020-06-08T23:45:25.124" v="2716" actId="20577"/>
          <ac:spMkLst>
            <pc:docMk/>
            <pc:sldMk cId="1086438915" sldId="260"/>
            <ac:spMk id="3" creationId="{CC22D15C-4B6A-4C30-9E72-7AA476A720D1}"/>
          </ac:spMkLst>
        </pc:spChg>
      </pc:sldChg>
      <pc:sldChg chg="modSp mod ord">
        <pc:chgData name="Ming-Chih Lin" userId="f1ba3ba5-e185-404b-b55f-b2be90e2bdc2" providerId="ADAL" clId="{794224D3-789D-47BB-A0D2-62C663EDB1CA}" dt="2020-06-08T23:56:05.360" v="3012" actId="113"/>
        <pc:sldMkLst>
          <pc:docMk/>
          <pc:sldMk cId="3291901244" sldId="261"/>
        </pc:sldMkLst>
        <pc:spChg chg="mod">
          <ac:chgData name="Ming-Chih Lin" userId="f1ba3ba5-e185-404b-b55f-b2be90e2bdc2" providerId="ADAL" clId="{794224D3-789D-47BB-A0D2-62C663EDB1CA}" dt="2020-06-08T23:56:05.360" v="3012" actId="113"/>
          <ac:spMkLst>
            <pc:docMk/>
            <pc:sldMk cId="3291901244" sldId="261"/>
            <ac:spMk id="2" creationId="{5F3943C5-BE9F-4BF4-A111-F83F5931DA07}"/>
          </ac:spMkLst>
        </pc:spChg>
        <pc:spChg chg="mod">
          <ac:chgData name="Ming-Chih Lin" userId="f1ba3ba5-e185-404b-b55f-b2be90e2bdc2" providerId="ADAL" clId="{794224D3-789D-47BB-A0D2-62C663EDB1CA}" dt="2020-05-31T07:05:58.569" v="141"/>
          <ac:spMkLst>
            <pc:docMk/>
            <pc:sldMk cId="3291901244" sldId="261"/>
            <ac:spMk id="3" creationId="{CC22D15C-4B6A-4C30-9E72-7AA476A720D1}"/>
          </ac:spMkLst>
        </pc:spChg>
      </pc:sldChg>
      <pc:sldChg chg="addSp modSp mod">
        <pc:chgData name="Ming-Chih Lin" userId="f1ba3ba5-e185-404b-b55f-b2be90e2bdc2" providerId="ADAL" clId="{794224D3-789D-47BB-A0D2-62C663EDB1CA}" dt="2020-06-01T07:55:22.247" v="942"/>
        <pc:sldMkLst>
          <pc:docMk/>
          <pc:sldMk cId="947049355" sldId="262"/>
        </pc:sldMkLst>
        <pc:spChg chg="mod">
          <ac:chgData name="Ming-Chih Lin" userId="f1ba3ba5-e185-404b-b55f-b2be90e2bdc2" providerId="ADAL" clId="{794224D3-789D-47BB-A0D2-62C663EDB1CA}" dt="2020-06-01T07:55:22.247" v="942"/>
          <ac:spMkLst>
            <pc:docMk/>
            <pc:sldMk cId="947049355" sldId="262"/>
            <ac:spMk id="2" creationId="{5F3943C5-BE9F-4BF4-A111-F83F5931DA07}"/>
          </ac:spMkLst>
        </pc:spChg>
        <pc:spChg chg="mod">
          <ac:chgData name="Ming-Chih Lin" userId="f1ba3ba5-e185-404b-b55f-b2be90e2bdc2" providerId="ADAL" clId="{794224D3-789D-47BB-A0D2-62C663EDB1CA}" dt="2020-06-01T07:46:53.801" v="866"/>
          <ac:spMkLst>
            <pc:docMk/>
            <pc:sldMk cId="947049355" sldId="262"/>
            <ac:spMk id="3" creationId="{CC22D15C-4B6A-4C30-9E72-7AA476A720D1}"/>
          </ac:spMkLst>
        </pc:spChg>
        <pc:picChg chg="add mod">
          <ac:chgData name="Ming-Chih Lin" userId="f1ba3ba5-e185-404b-b55f-b2be90e2bdc2" providerId="ADAL" clId="{794224D3-789D-47BB-A0D2-62C663EDB1CA}" dt="2020-06-01T07:51:45.239" v="908" actId="1076"/>
          <ac:picMkLst>
            <pc:docMk/>
            <pc:sldMk cId="947049355" sldId="262"/>
            <ac:picMk id="1026" creationId="{82A19D6C-0800-4130-A6B0-82F6069AFCE2}"/>
          </ac:picMkLst>
        </pc:picChg>
      </pc:sldChg>
      <pc:sldChg chg="addSp modSp add mod">
        <pc:chgData name="Ming-Chih Lin" userId="f1ba3ba5-e185-404b-b55f-b2be90e2bdc2" providerId="ADAL" clId="{794224D3-789D-47BB-A0D2-62C663EDB1CA}" dt="2020-06-01T07:51:35.895" v="906" actId="1076"/>
        <pc:sldMkLst>
          <pc:docMk/>
          <pc:sldMk cId="3427989766" sldId="263"/>
        </pc:sldMkLst>
        <pc:spChg chg="mod">
          <ac:chgData name="Ming-Chih Lin" userId="f1ba3ba5-e185-404b-b55f-b2be90e2bdc2" providerId="ADAL" clId="{794224D3-789D-47BB-A0D2-62C663EDB1CA}" dt="2020-06-01T07:51:31.067" v="902" actId="14100"/>
          <ac:spMkLst>
            <pc:docMk/>
            <pc:sldMk cId="3427989766" sldId="263"/>
            <ac:spMk id="2" creationId="{5F3943C5-BE9F-4BF4-A111-F83F5931DA07}"/>
          </ac:spMkLst>
        </pc:spChg>
        <pc:spChg chg="mod">
          <ac:chgData name="Ming-Chih Lin" userId="f1ba3ba5-e185-404b-b55f-b2be90e2bdc2" providerId="ADAL" clId="{794224D3-789D-47BB-A0D2-62C663EDB1CA}" dt="2020-06-01T07:47:21.386" v="869"/>
          <ac:spMkLst>
            <pc:docMk/>
            <pc:sldMk cId="3427989766" sldId="263"/>
            <ac:spMk id="3" creationId="{CC22D15C-4B6A-4C30-9E72-7AA476A720D1}"/>
          </ac:spMkLst>
        </pc:spChg>
        <pc:picChg chg="add mod">
          <ac:chgData name="Ming-Chih Lin" userId="f1ba3ba5-e185-404b-b55f-b2be90e2bdc2" providerId="ADAL" clId="{794224D3-789D-47BB-A0D2-62C663EDB1CA}" dt="2020-06-01T07:51:35.895" v="906" actId="1076"/>
          <ac:picMkLst>
            <pc:docMk/>
            <pc:sldMk cId="3427989766" sldId="263"/>
            <ac:picMk id="4" creationId="{C871F6D6-27BE-4062-8369-3DD35A0A62B5}"/>
          </ac:picMkLst>
        </pc:picChg>
      </pc:sldChg>
      <pc:sldChg chg="modSp add del mod">
        <pc:chgData name="Ming-Chih Lin" userId="f1ba3ba5-e185-404b-b55f-b2be90e2bdc2" providerId="ADAL" clId="{794224D3-789D-47BB-A0D2-62C663EDB1CA}" dt="2020-05-31T07:13:38.584" v="317" actId="2696"/>
        <pc:sldMkLst>
          <pc:docMk/>
          <pc:sldMk cId="853696311" sldId="264"/>
        </pc:sldMkLst>
        <pc:spChg chg="mod">
          <ac:chgData name="Ming-Chih Lin" userId="f1ba3ba5-e185-404b-b55f-b2be90e2bdc2" providerId="ADAL" clId="{794224D3-789D-47BB-A0D2-62C663EDB1CA}" dt="2020-05-31T07:10:54.940" v="217" actId="20577"/>
          <ac:spMkLst>
            <pc:docMk/>
            <pc:sldMk cId="853696311" sldId="264"/>
            <ac:spMk id="2" creationId="{5F3943C5-BE9F-4BF4-A111-F83F5931DA07}"/>
          </ac:spMkLst>
        </pc:spChg>
        <pc:spChg chg="mod">
          <ac:chgData name="Ming-Chih Lin" userId="f1ba3ba5-e185-404b-b55f-b2be90e2bdc2" providerId="ADAL" clId="{794224D3-789D-47BB-A0D2-62C663EDB1CA}" dt="2020-05-31T07:10:29.489" v="209"/>
          <ac:spMkLst>
            <pc:docMk/>
            <pc:sldMk cId="853696311" sldId="264"/>
            <ac:spMk id="3" creationId="{CC22D15C-4B6A-4C30-9E72-7AA476A720D1}"/>
          </ac:spMkLst>
        </pc:spChg>
      </pc:sldChg>
      <pc:sldChg chg="add">
        <pc:chgData name="Ming-Chih Lin" userId="f1ba3ba5-e185-404b-b55f-b2be90e2bdc2" providerId="ADAL" clId="{794224D3-789D-47BB-A0D2-62C663EDB1CA}" dt="2020-05-31T07:13:42.130" v="318"/>
        <pc:sldMkLst>
          <pc:docMk/>
          <pc:sldMk cId="2336614475" sldId="264"/>
        </pc:sldMkLst>
      </pc:sldChg>
      <pc:sldChg chg="addSp delSp modSp add del mod">
        <pc:chgData name="Ming-Chih Lin" userId="f1ba3ba5-e185-404b-b55f-b2be90e2bdc2" providerId="ADAL" clId="{794224D3-789D-47BB-A0D2-62C663EDB1CA}" dt="2020-05-31T07:03:28.767" v="119" actId="2696"/>
        <pc:sldMkLst>
          <pc:docMk/>
          <pc:sldMk cId="3055042205" sldId="264"/>
        </pc:sldMkLst>
        <pc:spChg chg="mod">
          <ac:chgData name="Ming-Chih Lin" userId="f1ba3ba5-e185-404b-b55f-b2be90e2bdc2" providerId="ADAL" clId="{794224D3-789D-47BB-A0D2-62C663EDB1CA}" dt="2020-05-31T07:02:41.012" v="100" actId="20577"/>
          <ac:spMkLst>
            <pc:docMk/>
            <pc:sldMk cId="3055042205" sldId="264"/>
            <ac:spMk id="3" creationId="{CC22D15C-4B6A-4C30-9E72-7AA476A720D1}"/>
          </ac:spMkLst>
        </pc:spChg>
        <pc:spChg chg="add del mod">
          <ac:chgData name="Ming-Chih Lin" userId="f1ba3ba5-e185-404b-b55f-b2be90e2bdc2" providerId="ADAL" clId="{794224D3-789D-47BB-A0D2-62C663EDB1CA}" dt="2020-05-31T07:02:53.153" v="102"/>
          <ac:spMkLst>
            <pc:docMk/>
            <pc:sldMk cId="3055042205" sldId="264"/>
            <ac:spMk id="4" creationId="{7FBF3722-DB83-4B11-AD36-8F84A93A7418}"/>
          </ac:spMkLst>
        </pc:spChg>
      </pc:sldChg>
      <pc:sldChg chg="modSp add del mod">
        <pc:chgData name="Ming-Chih Lin" userId="f1ba3ba5-e185-404b-b55f-b2be90e2bdc2" providerId="ADAL" clId="{794224D3-789D-47BB-A0D2-62C663EDB1CA}" dt="2020-05-31T07:03:28.767" v="119" actId="2696"/>
        <pc:sldMkLst>
          <pc:docMk/>
          <pc:sldMk cId="21128113" sldId="265"/>
        </pc:sldMkLst>
        <pc:spChg chg="mod">
          <ac:chgData name="Ming-Chih Lin" userId="f1ba3ba5-e185-404b-b55f-b2be90e2bdc2" providerId="ADAL" clId="{794224D3-789D-47BB-A0D2-62C663EDB1CA}" dt="2020-05-31T07:02:59.889" v="118" actId="20577"/>
          <ac:spMkLst>
            <pc:docMk/>
            <pc:sldMk cId="21128113" sldId="265"/>
            <ac:spMk id="3" creationId="{CC22D15C-4B6A-4C30-9E72-7AA476A720D1}"/>
          </ac:spMkLst>
        </pc:spChg>
      </pc:sldChg>
      <pc:sldChg chg="addSp delSp modSp add mod ord chgLayout">
        <pc:chgData name="Ming-Chih Lin" userId="f1ba3ba5-e185-404b-b55f-b2be90e2bdc2" providerId="ADAL" clId="{794224D3-789D-47BB-A0D2-62C663EDB1CA}" dt="2020-06-08T23:58:51.380" v="3030" actId="113"/>
        <pc:sldMkLst>
          <pc:docMk/>
          <pc:sldMk cId="679909818" sldId="265"/>
        </pc:sldMkLst>
        <pc:spChg chg="del mod">
          <ac:chgData name="Ming-Chih Lin" userId="f1ba3ba5-e185-404b-b55f-b2be90e2bdc2" providerId="ADAL" clId="{794224D3-789D-47BB-A0D2-62C663EDB1CA}" dt="2020-06-01T07:43:59.439" v="840" actId="478"/>
          <ac:spMkLst>
            <pc:docMk/>
            <pc:sldMk cId="679909818" sldId="265"/>
            <ac:spMk id="2" creationId="{5F3943C5-BE9F-4BF4-A111-F83F5931DA07}"/>
          </ac:spMkLst>
        </pc:spChg>
        <pc:spChg chg="mod ord">
          <ac:chgData name="Ming-Chih Lin" userId="f1ba3ba5-e185-404b-b55f-b2be90e2bdc2" providerId="ADAL" clId="{794224D3-789D-47BB-A0D2-62C663EDB1CA}" dt="2020-06-01T07:44:02.779" v="841" actId="700"/>
          <ac:spMkLst>
            <pc:docMk/>
            <pc:sldMk cId="679909818" sldId="265"/>
            <ac:spMk id="3" creationId="{CC22D15C-4B6A-4C30-9E72-7AA476A720D1}"/>
          </ac:spMkLst>
        </pc:spChg>
        <pc:spChg chg="add mod ord">
          <ac:chgData name="Ming-Chih Lin" userId="f1ba3ba5-e185-404b-b55f-b2be90e2bdc2" providerId="ADAL" clId="{794224D3-789D-47BB-A0D2-62C663EDB1CA}" dt="2020-06-08T23:58:51.380" v="3030" actId="113"/>
          <ac:spMkLst>
            <pc:docMk/>
            <pc:sldMk cId="679909818" sldId="265"/>
            <ac:spMk id="4" creationId="{27ED805F-CF52-4A12-B033-57768935D442}"/>
          </ac:spMkLst>
        </pc:spChg>
      </pc:sldChg>
      <pc:sldChg chg="add del">
        <pc:chgData name="Ming-Chih Lin" userId="f1ba3ba5-e185-404b-b55f-b2be90e2bdc2" providerId="ADAL" clId="{794224D3-789D-47BB-A0D2-62C663EDB1CA}" dt="2020-05-31T07:37:23.395" v="597"/>
        <pc:sldMkLst>
          <pc:docMk/>
          <pc:sldMk cId="475970963" sldId="266"/>
        </pc:sldMkLst>
      </pc:sldChg>
      <pc:sldChg chg="addSp delSp modSp new add del mod modClrScheme chgLayout">
        <pc:chgData name="Ming-Chih Lin" userId="f1ba3ba5-e185-404b-b55f-b2be90e2bdc2" providerId="ADAL" clId="{794224D3-789D-47BB-A0D2-62C663EDB1CA}" dt="2020-06-09T00:02:10.370" v="3046" actId="1076"/>
        <pc:sldMkLst>
          <pc:docMk/>
          <pc:sldMk cId="1717474662" sldId="266"/>
        </pc:sldMkLst>
        <pc:spChg chg="del mod ord">
          <ac:chgData name="Ming-Chih Lin" userId="f1ba3ba5-e185-404b-b55f-b2be90e2bdc2" providerId="ADAL" clId="{794224D3-789D-47BB-A0D2-62C663EDB1CA}" dt="2020-05-31T07:04:05.012" v="124" actId="700"/>
          <ac:spMkLst>
            <pc:docMk/>
            <pc:sldMk cId="1717474662" sldId="266"/>
            <ac:spMk id="2" creationId="{AE0D5DDC-3A1A-48C3-97C2-A7FC00325D86}"/>
          </ac:spMkLst>
        </pc:spChg>
        <pc:spChg chg="del">
          <ac:chgData name="Ming-Chih Lin" userId="f1ba3ba5-e185-404b-b55f-b2be90e2bdc2" providerId="ADAL" clId="{794224D3-789D-47BB-A0D2-62C663EDB1CA}" dt="2020-05-31T07:04:05.012" v="124" actId="700"/>
          <ac:spMkLst>
            <pc:docMk/>
            <pc:sldMk cId="1717474662" sldId="266"/>
            <ac:spMk id="3" creationId="{2BEB0F40-D8C2-47D0-B3B4-AB57B9B59D0B}"/>
          </ac:spMkLst>
        </pc:spChg>
        <pc:spChg chg="add mod ord">
          <ac:chgData name="Ming-Chih Lin" userId="f1ba3ba5-e185-404b-b55f-b2be90e2bdc2" providerId="ADAL" clId="{794224D3-789D-47BB-A0D2-62C663EDB1CA}" dt="2020-06-08T23:49:41.262" v="2854" actId="20577"/>
          <ac:spMkLst>
            <pc:docMk/>
            <pc:sldMk cId="1717474662" sldId="266"/>
            <ac:spMk id="4" creationId="{51DDD2F0-454F-4B62-8FC8-8171F6BA137D}"/>
          </ac:spMkLst>
        </pc:spChg>
        <pc:spChg chg="add mod ord">
          <ac:chgData name="Ming-Chih Lin" userId="f1ba3ba5-e185-404b-b55f-b2be90e2bdc2" providerId="ADAL" clId="{794224D3-789D-47BB-A0D2-62C663EDB1CA}" dt="2020-06-08T23:50:15.450" v="2871" actId="14100"/>
          <ac:spMkLst>
            <pc:docMk/>
            <pc:sldMk cId="1717474662" sldId="266"/>
            <ac:spMk id="5" creationId="{8B0B0ED6-7A59-42E9-B7BB-95B85355591E}"/>
          </ac:spMkLst>
        </pc:spChg>
        <pc:picChg chg="add del mod">
          <ac:chgData name="Ming-Chih Lin" userId="f1ba3ba5-e185-404b-b55f-b2be90e2bdc2" providerId="ADAL" clId="{794224D3-789D-47BB-A0D2-62C663EDB1CA}" dt="2020-06-09T00:00:10.010" v="3033" actId="478"/>
          <ac:picMkLst>
            <pc:docMk/>
            <pc:sldMk cId="1717474662" sldId="266"/>
            <ac:picMk id="3" creationId="{37BFA56C-4551-46EF-8543-A1FC6B30DB7A}"/>
          </ac:picMkLst>
        </pc:picChg>
        <pc:picChg chg="add mod">
          <ac:chgData name="Ming-Chih Lin" userId="f1ba3ba5-e185-404b-b55f-b2be90e2bdc2" providerId="ADAL" clId="{794224D3-789D-47BB-A0D2-62C663EDB1CA}" dt="2020-06-09T00:02:10.370" v="3046" actId="1076"/>
          <ac:picMkLst>
            <pc:docMk/>
            <pc:sldMk cId="1717474662" sldId="266"/>
            <ac:picMk id="7" creationId="{DABA9738-BCE8-4987-BEC7-14017A53365E}"/>
          </ac:picMkLst>
        </pc:picChg>
        <pc:picChg chg="add del mod">
          <ac:chgData name="Ming-Chih Lin" userId="f1ba3ba5-e185-404b-b55f-b2be90e2bdc2" providerId="ADAL" clId="{794224D3-789D-47BB-A0D2-62C663EDB1CA}" dt="2020-06-09T00:02:03.070" v="3043" actId="478"/>
          <ac:picMkLst>
            <pc:docMk/>
            <pc:sldMk cId="1717474662" sldId="266"/>
            <ac:picMk id="9" creationId="{7E7BCBA1-9690-4D22-84C6-A8215F04308A}"/>
          </ac:picMkLst>
        </pc:picChg>
        <pc:picChg chg="add del mod">
          <ac:chgData name="Ming-Chih Lin" userId="f1ba3ba5-e185-404b-b55f-b2be90e2bdc2" providerId="ADAL" clId="{794224D3-789D-47BB-A0D2-62C663EDB1CA}" dt="2020-06-09T00:01:40.102" v="3035" actId="21"/>
          <ac:picMkLst>
            <pc:docMk/>
            <pc:sldMk cId="1717474662" sldId="266"/>
            <ac:picMk id="11" creationId="{EA73296D-B305-4679-88BB-6CCDC10C082F}"/>
          </ac:picMkLst>
        </pc:picChg>
      </pc:sldChg>
      <pc:sldChg chg="modSp add del mod ord">
        <pc:chgData name="Ming-Chih Lin" userId="f1ba3ba5-e185-404b-b55f-b2be90e2bdc2" providerId="ADAL" clId="{794224D3-789D-47BB-A0D2-62C663EDB1CA}" dt="2020-06-08T23:59:02.743" v="3032" actId="207"/>
        <pc:sldMkLst>
          <pc:docMk/>
          <pc:sldMk cId="751778690" sldId="267"/>
        </pc:sldMkLst>
        <pc:spChg chg="mod">
          <ac:chgData name="Ming-Chih Lin" userId="f1ba3ba5-e185-404b-b55f-b2be90e2bdc2" providerId="ADAL" clId="{794224D3-789D-47BB-A0D2-62C663EDB1CA}" dt="2020-06-01T07:57:41.256" v="976"/>
          <ac:spMkLst>
            <pc:docMk/>
            <pc:sldMk cId="751778690" sldId="267"/>
            <ac:spMk id="4" creationId="{51DDD2F0-454F-4B62-8FC8-8171F6BA137D}"/>
          </ac:spMkLst>
        </pc:spChg>
        <pc:spChg chg="mod">
          <ac:chgData name="Ming-Chih Lin" userId="f1ba3ba5-e185-404b-b55f-b2be90e2bdc2" providerId="ADAL" clId="{794224D3-789D-47BB-A0D2-62C663EDB1CA}" dt="2020-06-08T23:59:02.743" v="3032" actId="207"/>
          <ac:spMkLst>
            <pc:docMk/>
            <pc:sldMk cId="751778690" sldId="267"/>
            <ac:spMk id="5" creationId="{8B0B0ED6-7A59-42E9-B7BB-95B85355591E}"/>
          </ac:spMkLst>
        </pc:spChg>
      </pc:sldChg>
      <pc:sldChg chg="add del">
        <pc:chgData name="Ming-Chih Lin" userId="f1ba3ba5-e185-404b-b55f-b2be90e2bdc2" providerId="ADAL" clId="{794224D3-789D-47BB-A0D2-62C663EDB1CA}" dt="2020-05-31T07:37:23.395" v="597"/>
        <pc:sldMkLst>
          <pc:docMk/>
          <pc:sldMk cId="4253109212" sldId="267"/>
        </pc:sldMkLst>
      </pc:sldChg>
      <pc:sldChg chg="add del">
        <pc:chgData name="Ming-Chih Lin" userId="f1ba3ba5-e185-404b-b55f-b2be90e2bdc2" providerId="ADAL" clId="{794224D3-789D-47BB-A0D2-62C663EDB1CA}" dt="2020-05-31T07:05:27.331" v="134"/>
        <pc:sldMkLst>
          <pc:docMk/>
          <pc:sldMk cId="1178533642" sldId="268"/>
        </pc:sldMkLst>
      </pc:sldChg>
      <pc:sldChg chg="modSp add mod">
        <pc:chgData name="Ming-Chih Lin" userId="f1ba3ba5-e185-404b-b55f-b2be90e2bdc2" providerId="ADAL" clId="{794224D3-789D-47BB-A0D2-62C663EDB1CA}" dt="2020-06-08T23:56:14.444" v="3014" actId="113"/>
        <pc:sldMkLst>
          <pc:docMk/>
          <pc:sldMk cId="1480965944" sldId="268"/>
        </pc:sldMkLst>
        <pc:spChg chg="mod">
          <ac:chgData name="Ming-Chih Lin" userId="f1ba3ba5-e185-404b-b55f-b2be90e2bdc2" providerId="ADAL" clId="{794224D3-789D-47BB-A0D2-62C663EDB1CA}" dt="2020-06-08T23:56:14.444" v="3014" actId="113"/>
          <ac:spMkLst>
            <pc:docMk/>
            <pc:sldMk cId="1480965944" sldId="268"/>
            <ac:spMk id="2" creationId="{5F3943C5-BE9F-4BF4-A111-F83F5931DA07}"/>
          </ac:spMkLst>
        </pc:spChg>
        <pc:spChg chg="mod">
          <ac:chgData name="Ming-Chih Lin" userId="f1ba3ba5-e185-404b-b55f-b2be90e2bdc2" providerId="ADAL" clId="{794224D3-789D-47BB-A0D2-62C663EDB1CA}" dt="2020-05-31T07:06:42.921" v="153"/>
          <ac:spMkLst>
            <pc:docMk/>
            <pc:sldMk cId="1480965944" sldId="268"/>
            <ac:spMk id="3" creationId="{CC22D15C-4B6A-4C30-9E72-7AA476A720D1}"/>
          </ac:spMkLst>
        </pc:spChg>
      </pc:sldChg>
      <pc:sldChg chg="modSp add mod">
        <pc:chgData name="Ming-Chih Lin" userId="f1ba3ba5-e185-404b-b55f-b2be90e2bdc2" providerId="ADAL" clId="{794224D3-789D-47BB-A0D2-62C663EDB1CA}" dt="2020-05-31T07:14:25.101" v="325" actId="20577"/>
        <pc:sldMkLst>
          <pc:docMk/>
          <pc:sldMk cId="2517686270" sldId="269"/>
        </pc:sldMkLst>
        <pc:spChg chg="mod">
          <ac:chgData name="Ming-Chih Lin" userId="f1ba3ba5-e185-404b-b55f-b2be90e2bdc2" providerId="ADAL" clId="{794224D3-789D-47BB-A0D2-62C663EDB1CA}" dt="2020-05-31T07:14:25.101" v="325" actId="20577"/>
          <ac:spMkLst>
            <pc:docMk/>
            <pc:sldMk cId="2517686270" sldId="269"/>
            <ac:spMk id="2" creationId="{5F3943C5-BE9F-4BF4-A111-F83F5931DA07}"/>
          </ac:spMkLst>
        </pc:spChg>
        <pc:spChg chg="mod">
          <ac:chgData name="Ming-Chih Lin" userId="f1ba3ba5-e185-404b-b55f-b2be90e2bdc2" providerId="ADAL" clId="{794224D3-789D-47BB-A0D2-62C663EDB1CA}" dt="2020-05-31T07:14:18.625" v="321"/>
          <ac:spMkLst>
            <pc:docMk/>
            <pc:sldMk cId="2517686270" sldId="269"/>
            <ac:spMk id="3" creationId="{CC22D15C-4B6A-4C30-9E72-7AA476A720D1}"/>
          </ac:spMkLst>
        </pc:spChg>
      </pc:sldChg>
      <pc:sldChg chg="addSp delSp modSp new mod modClrScheme chgLayout">
        <pc:chgData name="Ming-Chih Lin" userId="f1ba3ba5-e185-404b-b55f-b2be90e2bdc2" providerId="ADAL" clId="{794224D3-789D-47BB-A0D2-62C663EDB1CA}" dt="2020-06-05T00:01:55.269" v="1948"/>
        <pc:sldMkLst>
          <pc:docMk/>
          <pc:sldMk cId="1580561292" sldId="270"/>
        </pc:sldMkLst>
        <pc:spChg chg="del mod ord">
          <ac:chgData name="Ming-Chih Lin" userId="f1ba3ba5-e185-404b-b55f-b2be90e2bdc2" providerId="ADAL" clId="{794224D3-789D-47BB-A0D2-62C663EDB1CA}" dt="2020-05-31T07:09:04.591" v="193" actId="700"/>
          <ac:spMkLst>
            <pc:docMk/>
            <pc:sldMk cId="1580561292" sldId="270"/>
            <ac:spMk id="2" creationId="{832D08FC-FCC4-4697-B9F4-2DD4854CA90F}"/>
          </ac:spMkLst>
        </pc:spChg>
        <pc:spChg chg="del">
          <ac:chgData name="Ming-Chih Lin" userId="f1ba3ba5-e185-404b-b55f-b2be90e2bdc2" providerId="ADAL" clId="{794224D3-789D-47BB-A0D2-62C663EDB1CA}" dt="2020-05-31T07:09:04.591" v="193" actId="700"/>
          <ac:spMkLst>
            <pc:docMk/>
            <pc:sldMk cId="1580561292" sldId="270"/>
            <ac:spMk id="3" creationId="{58497190-F866-4E05-8D89-9D9393FE8A6B}"/>
          </ac:spMkLst>
        </pc:spChg>
        <pc:spChg chg="add mod ord">
          <ac:chgData name="Ming-Chih Lin" userId="f1ba3ba5-e185-404b-b55f-b2be90e2bdc2" providerId="ADAL" clId="{794224D3-789D-47BB-A0D2-62C663EDB1CA}" dt="2020-05-31T07:09:09.957" v="196"/>
          <ac:spMkLst>
            <pc:docMk/>
            <pc:sldMk cId="1580561292" sldId="270"/>
            <ac:spMk id="4" creationId="{B68597D7-C456-4791-B517-661F12F17554}"/>
          </ac:spMkLst>
        </pc:spChg>
        <pc:spChg chg="add mod ord">
          <ac:chgData name="Ming-Chih Lin" userId="f1ba3ba5-e185-404b-b55f-b2be90e2bdc2" providerId="ADAL" clId="{794224D3-789D-47BB-A0D2-62C663EDB1CA}" dt="2020-06-05T00:01:55.269" v="1948"/>
          <ac:spMkLst>
            <pc:docMk/>
            <pc:sldMk cId="1580561292" sldId="270"/>
            <ac:spMk id="5" creationId="{A7067C16-CC57-469B-A123-29FCF8BAE70C}"/>
          </ac:spMkLst>
        </pc:spChg>
      </pc:sldChg>
      <pc:sldChg chg="addSp delSp modSp add mod">
        <pc:chgData name="Ming-Chih Lin" userId="f1ba3ba5-e185-404b-b55f-b2be90e2bdc2" providerId="ADAL" clId="{794224D3-789D-47BB-A0D2-62C663EDB1CA}" dt="2020-06-09T00:01:53.591" v="3041" actId="1076"/>
        <pc:sldMkLst>
          <pc:docMk/>
          <pc:sldMk cId="2984231426" sldId="271"/>
        </pc:sldMkLst>
        <pc:spChg chg="mod">
          <ac:chgData name="Ming-Chih Lin" userId="f1ba3ba5-e185-404b-b55f-b2be90e2bdc2" providerId="ADAL" clId="{794224D3-789D-47BB-A0D2-62C663EDB1CA}" dt="2020-06-08T23:56:40.651" v="3018" actId="113"/>
          <ac:spMkLst>
            <pc:docMk/>
            <pc:sldMk cId="2984231426" sldId="271"/>
            <ac:spMk id="2" creationId="{CF66E4CC-5385-41E9-B512-1FCF9A63B10A}"/>
          </ac:spMkLst>
        </pc:spChg>
        <pc:picChg chg="add del mod">
          <ac:chgData name="Ming-Chih Lin" userId="f1ba3ba5-e185-404b-b55f-b2be90e2bdc2" providerId="ADAL" clId="{794224D3-789D-47BB-A0D2-62C663EDB1CA}" dt="2020-06-09T00:01:45.897" v="3036" actId="478"/>
          <ac:picMkLst>
            <pc:docMk/>
            <pc:sldMk cId="2984231426" sldId="271"/>
            <ac:picMk id="5" creationId="{793160E0-C773-4008-9711-B4251B84868F}"/>
          </ac:picMkLst>
        </pc:picChg>
        <pc:picChg chg="add mod">
          <ac:chgData name="Ming-Chih Lin" userId="f1ba3ba5-e185-404b-b55f-b2be90e2bdc2" providerId="ADAL" clId="{794224D3-789D-47BB-A0D2-62C663EDB1CA}" dt="2020-06-09T00:01:53.591" v="3041" actId="1076"/>
          <ac:picMkLst>
            <pc:docMk/>
            <pc:sldMk cId="2984231426" sldId="271"/>
            <ac:picMk id="6" creationId="{4E71F95B-A0D8-4E1B-AAE2-D65BBD4AFE86}"/>
          </ac:picMkLst>
        </pc:picChg>
      </pc:sldChg>
      <pc:sldChg chg="modSp new del mod">
        <pc:chgData name="Ming-Chih Lin" userId="f1ba3ba5-e185-404b-b55f-b2be90e2bdc2" providerId="ADAL" clId="{794224D3-789D-47BB-A0D2-62C663EDB1CA}" dt="2020-05-31T07:13:38.584" v="317" actId="2696"/>
        <pc:sldMkLst>
          <pc:docMk/>
          <pc:sldMk cId="3023771603" sldId="271"/>
        </pc:sldMkLst>
        <pc:spChg chg="mod">
          <ac:chgData name="Ming-Chih Lin" userId="f1ba3ba5-e185-404b-b55f-b2be90e2bdc2" providerId="ADAL" clId="{794224D3-789D-47BB-A0D2-62C663EDB1CA}" dt="2020-05-31T07:09:51.889" v="206" actId="5793"/>
          <ac:spMkLst>
            <pc:docMk/>
            <pc:sldMk cId="3023771603" sldId="271"/>
            <ac:spMk id="2" creationId="{CF66E4CC-5385-41E9-B512-1FCF9A63B10A}"/>
          </ac:spMkLst>
        </pc:spChg>
        <pc:spChg chg="mod">
          <ac:chgData name="Ming-Chih Lin" userId="f1ba3ba5-e185-404b-b55f-b2be90e2bdc2" providerId="ADAL" clId="{794224D3-789D-47BB-A0D2-62C663EDB1CA}" dt="2020-05-31T07:09:47.974" v="204"/>
          <ac:spMkLst>
            <pc:docMk/>
            <pc:sldMk cId="3023771603" sldId="271"/>
            <ac:spMk id="3" creationId="{B9BA11D4-5DA0-4953-8C53-1201BD9A3419}"/>
          </ac:spMkLst>
        </pc:spChg>
      </pc:sldChg>
      <pc:sldChg chg="modSp add mod">
        <pc:chgData name="Ming-Chih Lin" userId="f1ba3ba5-e185-404b-b55f-b2be90e2bdc2" providerId="ADAL" clId="{794224D3-789D-47BB-A0D2-62C663EDB1CA}" dt="2020-05-31T07:12:02.212" v="299" actId="20577"/>
        <pc:sldMkLst>
          <pc:docMk/>
          <pc:sldMk cId="2189207556" sldId="272"/>
        </pc:sldMkLst>
        <pc:spChg chg="mod">
          <ac:chgData name="Ming-Chih Lin" userId="f1ba3ba5-e185-404b-b55f-b2be90e2bdc2" providerId="ADAL" clId="{794224D3-789D-47BB-A0D2-62C663EDB1CA}" dt="2020-05-31T07:12:02.212" v="299" actId="20577"/>
          <ac:spMkLst>
            <pc:docMk/>
            <pc:sldMk cId="2189207556" sldId="272"/>
            <ac:spMk id="4" creationId="{2FA54F75-D405-4104-B6BB-EA44A23A109A}"/>
          </ac:spMkLst>
        </pc:spChg>
      </pc:sldChg>
      <pc:sldChg chg="modSp add mod">
        <pc:chgData name="Ming-Chih Lin" userId="f1ba3ba5-e185-404b-b55f-b2be90e2bdc2" providerId="ADAL" clId="{794224D3-789D-47BB-A0D2-62C663EDB1CA}" dt="2020-05-31T07:16:16.580" v="331" actId="5793"/>
        <pc:sldMkLst>
          <pc:docMk/>
          <pc:sldMk cId="2963169921" sldId="273"/>
        </pc:sldMkLst>
        <pc:spChg chg="mod">
          <ac:chgData name="Ming-Chih Lin" userId="f1ba3ba5-e185-404b-b55f-b2be90e2bdc2" providerId="ADAL" clId="{794224D3-789D-47BB-A0D2-62C663EDB1CA}" dt="2020-05-31T07:16:16.580" v="331" actId="5793"/>
          <ac:spMkLst>
            <pc:docMk/>
            <pc:sldMk cId="2963169921" sldId="273"/>
            <ac:spMk id="2" creationId="{5F3943C5-BE9F-4BF4-A111-F83F5931DA07}"/>
          </ac:spMkLst>
        </pc:spChg>
        <pc:spChg chg="mod">
          <ac:chgData name="Ming-Chih Lin" userId="f1ba3ba5-e185-404b-b55f-b2be90e2bdc2" providerId="ADAL" clId="{794224D3-789D-47BB-A0D2-62C663EDB1CA}" dt="2020-05-31T07:16:01.039" v="328"/>
          <ac:spMkLst>
            <pc:docMk/>
            <pc:sldMk cId="2963169921" sldId="273"/>
            <ac:spMk id="3" creationId="{CC22D15C-4B6A-4C30-9E72-7AA476A720D1}"/>
          </ac:spMkLst>
        </pc:spChg>
      </pc:sldChg>
      <pc:sldChg chg="add del">
        <pc:chgData name="Ming-Chih Lin" userId="f1ba3ba5-e185-404b-b55f-b2be90e2bdc2" providerId="ADAL" clId="{794224D3-789D-47BB-A0D2-62C663EDB1CA}" dt="2020-05-31T07:12:14.324" v="303"/>
        <pc:sldMkLst>
          <pc:docMk/>
          <pc:sldMk cId="3766197102" sldId="273"/>
        </pc:sldMkLst>
      </pc:sldChg>
      <pc:sldChg chg="add del">
        <pc:chgData name="Ming-Chih Lin" userId="f1ba3ba5-e185-404b-b55f-b2be90e2bdc2" providerId="ADAL" clId="{794224D3-789D-47BB-A0D2-62C663EDB1CA}" dt="2020-05-31T07:12:14.066" v="302"/>
        <pc:sldMkLst>
          <pc:docMk/>
          <pc:sldMk cId="2337234796" sldId="274"/>
        </pc:sldMkLst>
      </pc:sldChg>
      <pc:sldChg chg="add del">
        <pc:chgData name="Ming-Chih Lin" userId="f1ba3ba5-e185-404b-b55f-b2be90e2bdc2" providerId="ADAL" clId="{794224D3-789D-47BB-A0D2-62C663EDB1CA}" dt="2020-05-31T07:34:31.330" v="593" actId="47"/>
        <pc:sldMkLst>
          <pc:docMk/>
          <pc:sldMk cId="4234616907" sldId="274"/>
        </pc:sldMkLst>
      </pc:sldChg>
      <pc:sldChg chg="modSp add mod ord">
        <pc:chgData name="Ming-Chih Lin" userId="f1ba3ba5-e185-404b-b55f-b2be90e2bdc2" providerId="ADAL" clId="{794224D3-789D-47BB-A0D2-62C663EDB1CA}" dt="2020-06-08T23:58:27.105" v="3028" actId="113"/>
        <pc:sldMkLst>
          <pc:docMk/>
          <pc:sldMk cId="252655923" sldId="275"/>
        </pc:sldMkLst>
        <pc:spChg chg="mod">
          <ac:chgData name="Ming-Chih Lin" userId="f1ba3ba5-e185-404b-b55f-b2be90e2bdc2" providerId="ADAL" clId="{794224D3-789D-47BB-A0D2-62C663EDB1CA}" dt="2020-06-08T23:58:27.105" v="3028" actId="113"/>
          <ac:spMkLst>
            <pc:docMk/>
            <pc:sldMk cId="252655923" sldId="275"/>
            <ac:spMk id="2" creationId="{5F3943C5-BE9F-4BF4-A111-F83F5931DA07}"/>
          </ac:spMkLst>
        </pc:spChg>
        <pc:spChg chg="mod">
          <ac:chgData name="Ming-Chih Lin" userId="f1ba3ba5-e185-404b-b55f-b2be90e2bdc2" providerId="ADAL" clId="{794224D3-789D-47BB-A0D2-62C663EDB1CA}" dt="2020-05-31T07:12:33.653" v="311"/>
          <ac:spMkLst>
            <pc:docMk/>
            <pc:sldMk cId="252655923" sldId="275"/>
            <ac:spMk id="3" creationId="{CC22D15C-4B6A-4C30-9E72-7AA476A720D1}"/>
          </ac:spMkLst>
        </pc:spChg>
      </pc:sldChg>
      <pc:sldChg chg="add del">
        <pc:chgData name="Ming-Chih Lin" userId="f1ba3ba5-e185-404b-b55f-b2be90e2bdc2" providerId="ADAL" clId="{794224D3-789D-47BB-A0D2-62C663EDB1CA}" dt="2020-05-31T07:34:31.330" v="593" actId="47"/>
        <pc:sldMkLst>
          <pc:docMk/>
          <pc:sldMk cId="3026838377" sldId="276"/>
        </pc:sldMkLst>
      </pc:sldChg>
      <pc:sldChg chg="add del">
        <pc:chgData name="Ming-Chih Lin" userId="f1ba3ba5-e185-404b-b55f-b2be90e2bdc2" providerId="ADAL" clId="{794224D3-789D-47BB-A0D2-62C663EDB1CA}" dt="2020-05-31T07:34:31.330" v="593" actId="47"/>
        <pc:sldMkLst>
          <pc:docMk/>
          <pc:sldMk cId="1683860319" sldId="277"/>
        </pc:sldMkLst>
      </pc:sldChg>
      <pc:sldChg chg="add del">
        <pc:chgData name="Ming-Chih Lin" userId="f1ba3ba5-e185-404b-b55f-b2be90e2bdc2" providerId="ADAL" clId="{794224D3-789D-47BB-A0D2-62C663EDB1CA}" dt="2020-05-31T07:34:31.330" v="593" actId="47"/>
        <pc:sldMkLst>
          <pc:docMk/>
          <pc:sldMk cId="1033793258" sldId="278"/>
        </pc:sldMkLst>
      </pc:sldChg>
      <pc:sldChg chg="modSp new del mod">
        <pc:chgData name="Ming-Chih Lin" userId="f1ba3ba5-e185-404b-b55f-b2be90e2bdc2" providerId="ADAL" clId="{794224D3-789D-47BB-A0D2-62C663EDB1CA}" dt="2020-05-31T07:43:16.808" v="694" actId="47"/>
        <pc:sldMkLst>
          <pc:docMk/>
          <pc:sldMk cId="1085316097" sldId="279"/>
        </pc:sldMkLst>
        <pc:spChg chg="mod">
          <ac:chgData name="Ming-Chih Lin" userId="f1ba3ba5-e185-404b-b55f-b2be90e2bdc2" providerId="ADAL" clId="{794224D3-789D-47BB-A0D2-62C663EDB1CA}" dt="2020-05-31T07:19:33.222" v="359" actId="20577"/>
          <ac:spMkLst>
            <pc:docMk/>
            <pc:sldMk cId="1085316097" sldId="279"/>
            <ac:spMk id="2" creationId="{2E29C453-15B9-4E40-99ED-2E64169A78E3}"/>
          </ac:spMkLst>
        </pc:spChg>
        <pc:spChg chg="mod">
          <ac:chgData name="Ming-Chih Lin" userId="f1ba3ba5-e185-404b-b55f-b2be90e2bdc2" providerId="ADAL" clId="{794224D3-789D-47BB-A0D2-62C663EDB1CA}" dt="2020-05-31T07:18:58.230" v="350"/>
          <ac:spMkLst>
            <pc:docMk/>
            <pc:sldMk cId="1085316097" sldId="279"/>
            <ac:spMk id="3" creationId="{F0FF7A3E-5548-44AE-B3D4-441902BDF1E4}"/>
          </ac:spMkLst>
        </pc:spChg>
      </pc:sldChg>
      <pc:sldChg chg="new del">
        <pc:chgData name="Ming-Chih Lin" userId="f1ba3ba5-e185-404b-b55f-b2be90e2bdc2" providerId="ADAL" clId="{794224D3-789D-47BB-A0D2-62C663EDB1CA}" dt="2020-05-31T07:34:33.986" v="594" actId="47"/>
        <pc:sldMkLst>
          <pc:docMk/>
          <pc:sldMk cId="1950221314" sldId="280"/>
        </pc:sldMkLst>
      </pc:sldChg>
      <pc:sldChg chg="addSp modSp new mod">
        <pc:chgData name="Ming-Chih Lin" userId="f1ba3ba5-e185-404b-b55f-b2be90e2bdc2" providerId="ADAL" clId="{794224D3-789D-47BB-A0D2-62C663EDB1CA}" dt="2020-06-01T08:00:24.402" v="1007"/>
        <pc:sldMkLst>
          <pc:docMk/>
          <pc:sldMk cId="666544265" sldId="281"/>
        </pc:sldMkLst>
        <pc:spChg chg="mod">
          <ac:chgData name="Ming-Chih Lin" userId="f1ba3ba5-e185-404b-b55f-b2be90e2bdc2" providerId="ADAL" clId="{794224D3-789D-47BB-A0D2-62C663EDB1CA}" dt="2020-06-01T08:00:24.402" v="1007"/>
          <ac:spMkLst>
            <pc:docMk/>
            <pc:sldMk cId="666544265" sldId="281"/>
            <ac:spMk id="2" creationId="{6EDA7C28-6504-464B-80E9-F7235148F841}"/>
          </ac:spMkLst>
        </pc:spChg>
        <pc:spChg chg="mod">
          <ac:chgData name="Ming-Chih Lin" userId="f1ba3ba5-e185-404b-b55f-b2be90e2bdc2" providerId="ADAL" clId="{794224D3-789D-47BB-A0D2-62C663EDB1CA}" dt="2020-06-01T08:00:21.544" v="1001" actId="20577"/>
          <ac:spMkLst>
            <pc:docMk/>
            <pc:sldMk cId="666544265" sldId="281"/>
            <ac:spMk id="3" creationId="{14276987-1FE8-4CBE-9CB2-2A5C69C5D627}"/>
          </ac:spMkLst>
        </pc:spChg>
        <pc:picChg chg="add mod">
          <ac:chgData name="Ming-Chih Lin" userId="f1ba3ba5-e185-404b-b55f-b2be90e2bdc2" providerId="ADAL" clId="{794224D3-789D-47BB-A0D2-62C663EDB1CA}" dt="2020-06-01T08:00:12.612" v="1000" actId="14100"/>
          <ac:picMkLst>
            <pc:docMk/>
            <pc:sldMk cId="666544265" sldId="281"/>
            <ac:picMk id="4" creationId="{B50902C2-2892-480E-8C48-2CA4CCE66524}"/>
          </ac:picMkLst>
        </pc:picChg>
      </pc:sldChg>
      <pc:sldChg chg="modSp new mod">
        <pc:chgData name="Ming-Chih Lin" userId="f1ba3ba5-e185-404b-b55f-b2be90e2bdc2" providerId="ADAL" clId="{794224D3-789D-47BB-A0D2-62C663EDB1CA}" dt="2020-06-08T23:47:45.987" v="2848"/>
        <pc:sldMkLst>
          <pc:docMk/>
          <pc:sldMk cId="3344907558" sldId="282"/>
        </pc:sldMkLst>
        <pc:spChg chg="mod">
          <ac:chgData name="Ming-Chih Lin" userId="f1ba3ba5-e185-404b-b55f-b2be90e2bdc2" providerId="ADAL" clId="{794224D3-789D-47BB-A0D2-62C663EDB1CA}" dt="2020-06-08T23:47:24.861" v="2831" actId="20577"/>
          <ac:spMkLst>
            <pc:docMk/>
            <pc:sldMk cId="3344907558" sldId="282"/>
            <ac:spMk id="2" creationId="{A7C2D190-D47F-4A50-A76B-32331DEAE02D}"/>
          </ac:spMkLst>
        </pc:spChg>
        <pc:spChg chg="mod">
          <ac:chgData name="Ming-Chih Lin" userId="f1ba3ba5-e185-404b-b55f-b2be90e2bdc2" providerId="ADAL" clId="{794224D3-789D-47BB-A0D2-62C663EDB1CA}" dt="2020-06-08T23:47:45.987" v="2848"/>
          <ac:spMkLst>
            <pc:docMk/>
            <pc:sldMk cId="3344907558" sldId="282"/>
            <ac:spMk id="3" creationId="{4B98CB43-2487-40FE-B18F-82313D1F9A77}"/>
          </ac:spMkLst>
        </pc:spChg>
      </pc:sldChg>
      <pc:sldChg chg="add del">
        <pc:chgData name="Ming-Chih Lin" userId="f1ba3ba5-e185-404b-b55f-b2be90e2bdc2" providerId="ADAL" clId="{794224D3-789D-47BB-A0D2-62C663EDB1CA}" dt="2020-05-31T07:37:23.395" v="597"/>
        <pc:sldMkLst>
          <pc:docMk/>
          <pc:sldMk cId="1992929127" sldId="283"/>
        </pc:sldMkLst>
      </pc:sldChg>
      <pc:sldChg chg="modSp new add del mod">
        <pc:chgData name="Ming-Chih Lin" userId="f1ba3ba5-e185-404b-b55f-b2be90e2bdc2" providerId="ADAL" clId="{794224D3-789D-47BB-A0D2-62C663EDB1CA}" dt="2020-06-08T23:49:52.418" v="2857" actId="47"/>
        <pc:sldMkLst>
          <pc:docMk/>
          <pc:sldMk cId="4282441724" sldId="283"/>
        </pc:sldMkLst>
        <pc:spChg chg="mod">
          <ac:chgData name="Ming-Chih Lin" userId="f1ba3ba5-e185-404b-b55f-b2be90e2bdc2" providerId="ADAL" clId="{794224D3-789D-47BB-A0D2-62C663EDB1CA}" dt="2020-06-08T23:49:46.295" v="2855" actId="21"/>
          <ac:spMkLst>
            <pc:docMk/>
            <pc:sldMk cId="4282441724" sldId="283"/>
            <ac:spMk id="2" creationId="{02A1E2E6-DFB6-4C76-973C-7FC0AA967CCF}"/>
          </ac:spMkLst>
        </pc:spChg>
        <pc:spChg chg="mod">
          <ac:chgData name="Ming-Chih Lin" userId="f1ba3ba5-e185-404b-b55f-b2be90e2bdc2" providerId="ADAL" clId="{794224D3-789D-47BB-A0D2-62C663EDB1CA}" dt="2020-06-08T23:49:35.105" v="2852" actId="21"/>
          <ac:spMkLst>
            <pc:docMk/>
            <pc:sldMk cId="4282441724" sldId="283"/>
            <ac:spMk id="3" creationId="{E1706A94-9322-4DB7-B41B-7F7FDDB0AC02}"/>
          </ac:spMkLst>
        </pc:spChg>
      </pc:sldChg>
      <pc:sldChg chg="addSp modSp add mod">
        <pc:chgData name="Ming-Chih Lin" userId="f1ba3ba5-e185-404b-b55f-b2be90e2bdc2" providerId="ADAL" clId="{794224D3-789D-47BB-A0D2-62C663EDB1CA}" dt="2020-06-01T07:52:43.534" v="919" actId="1076"/>
        <pc:sldMkLst>
          <pc:docMk/>
          <pc:sldMk cId="2651586421" sldId="284"/>
        </pc:sldMkLst>
        <pc:spChg chg="mod">
          <ac:chgData name="Ming-Chih Lin" userId="f1ba3ba5-e185-404b-b55f-b2be90e2bdc2" providerId="ADAL" clId="{794224D3-789D-47BB-A0D2-62C663EDB1CA}" dt="2020-06-01T07:52:04.093" v="911" actId="20577"/>
          <ac:spMkLst>
            <pc:docMk/>
            <pc:sldMk cId="2651586421" sldId="284"/>
            <ac:spMk id="2" creationId="{5F3943C5-BE9F-4BF4-A111-F83F5931DA07}"/>
          </ac:spMkLst>
        </pc:spChg>
        <pc:spChg chg="mod">
          <ac:chgData name="Ming-Chih Lin" userId="f1ba3ba5-e185-404b-b55f-b2be90e2bdc2" providerId="ADAL" clId="{794224D3-789D-47BB-A0D2-62C663EDB1CA}" dt="2020-05-31T07:30:46.059" v="519" actId="20577"/>
          <ac:spMkLst>
            <pc:docMk/>
            <pc:sldMk cId="2651586421" sldId="284"/>
            <ac:spMk id="3" creationId="{CC22D15C-4B6A-4C30-9E72-7AA476A720D1}"/>
          </ac:spMkLst>
        </pc:spChg>
        <pc:picChg chg="add mod">
          <ac:chgData name="Ming-Chih Lin" userId="f1ba3ba5-e185-404b-b55f-b2be90e2bdc2" providerId="ADAL" clId="{794224D3-789D-47BB-A0D2-62C663EDB1CA}" dt="2020-06-01T07:52:43.534" v="919" actId="1076"/>
          <ac:picMkLst>
            <pc:docMk/>
            <pc:sldMk cId="2651586421" sldId="284"/>
            <ac:picMk id="4" creationId="{D5D4B023-4CA5-4555-A90F-87E1A9E2DBDB}"/>
          </ac:picMkLst>
        </pc:picChg>
      </pc:sldChg>
      <pc:sldChg chg="addSp modSp new mod">
        <pc:chgData name="Ming-Chih Lin" userId="f1ba3ba5-e185-404b-b55f-b2be90e2bdc2" providerId="ADAL" clId="{794224D3-789D-47BB-A0D2-62C663EDB1CA}" dt="2020-06-01T07:54:49.432" v="931" actId="14100"/>
        <pc:sldMkLst>
          <pc:docMk/>
          <pc:sldMk cId="3195449515" sldId="285"/>
        </pc:sldMkLst>
        <pc:spChg chg="mod">
          <ac:chgData name="Ming-Chih Lin" userId="f1ba3ba5-e185-404b-b55f-b2be90e2bdc2" providerId="ADAL" clId="{794224D3-789D-47BB-A0D2-62C663EDB1CA}" dt="2020-06-01T07:54:49.432" v="931" actId="14100"/>
          <ac:spMkLst>
            <pc:docMk/>
            <pc:sldMk cId="3195449515" sldId="285"/>
            <ac:spMk id="2" creationId="{2FEECCDF-359C-4756-942E-0B27A9C3AE42}"/>
          </ac:spMkLst>
        </pc:spChg>
        <pc:spChg chg="mod">
          <ac:chgData name="Ming-Chih Lin" userId="f1ba3ba5-e185-404b-b55f-b2be90e2bdc2" providerId="ADAL" clId="{794224D3-789D-47BB-A0D2-62C663EDB1CA}" dt="2020-05-31T07:30:08.391" v="480" actId="20577"/>
          <ac:spMkLst>
            <pc:docMk/>
            <pc:sldMk cId="3195449515" sldId="285"/>
            <ac:spMk id="3" creationId="{80AC94B3-D669-4FE4-814E-F60AE2CE6E69}"/>
          </ac:spMkLst>
        </pc:spChg>
        <pc:picChg chg="add mod">
          <ac:chgData name="Ming-Chih Lin" userId="f1ba3ba5-e185-404b-b55f-b2be90e2bdc2" providerId="ADAL" clId="{794224D3-789D-47BB-A0D2-62C663EDB1CA}" dt="2020-06-01T07:54:46.313" v="930" actId="1076"/>
          <ac:picMkLst>
            <pc:docMk/>
            <pc:sldMk cId="3195449515" sldId="285"/>
            <ac:picMk id="4" creationId="{CB731608-086F-45D0-9B0F-B575F6326DBE}"/>
          </ac:picMkLst>
        </pc:picChg>
      </pc:sldChg>
      <pc:sldChg chg="modSp new add del mod">
        <pc:chgData name="Ming-Chih Lin" userId="f1ba3ba5-e185-404b-b55f-b2be90e2bdc2" providerId="ADAL" clId="{794224D3-789D-47BB-A0D2-62C663EDB1CA}" dt="2020-06-07T23:44:06.864" v="2348" actId="47"/>
        <pc:sldMkLst>
          <pc:docMk/>
          <pc:sldMk cId="1489283586" sldId="286"/>
        </pc:sldMkLst>
        <pc:spChg chg="mod">
          <ac:chgData name="Ming-Chih Lin" userId="f1ba3ba5-e185-404b-b55f-b2be90e2bdc2" providerId="ADAL" clId="{794224D3-789D-47BB-A0D2-62C663EDB1CA}" dt="2020-05-31T07:31:27.496" v="565"/>
          <ac:spMkLst>
            <pc:docMk/>
            <pc:sldMk cId="1489283586" sldId="286"/>
            <ac:spMk id="3" creationId="{F9CBD9A1-D6C6-4802-A546-4850BDBE39C1}"/>
          </ac:spMkLst>
        </pc:spChg>
      </pc:sldChg>
      <pc:sldChg chg="add del">
        <pc:chgData name="Ming-Chih Lin" userId="f1ba3ba5-e185-404b-b55f-b2be90e2bdc2" providerId="ADAL" clId="{794224D3-789D-47BB-A0D2-62C663EDB1CA}" dt="2020-05-31T07:37:23.395" v="597"/>
        <pc:sldMkLst>
          <pc:docMk/>
          <pc:sldMk cId="2559555116" sldId="286"/>
        </pc:sldMkLst>
      </pc:sldChg>
      <pc:sldChg chg="addSp delSp modSp new add del mod modClrScheme chgLayout">
        <pc:chgData name="Ming-Chih Lin" userId="f1ba3ba5-e185-404b-b55f-b2be90e2bdc2" providerId="ADAL" clId="{794224D3-789D-47BB-A0D2-62C663EDB1CA}" dt="2020-05-31T07:37:35.653" v="599" actId="2696"/>
        <pc:sldMkLst>
          <pc:docMk/>
          <pc:sldMk cId="1439738458" sldId="287"/>
        </pc:sldMkLst>
        <pc:spChg chg="del">
          <ac:chgData name="Ming-Chih Lin" userId="f1ba3ba5-e185-404b-b55f-b2be90e2bdc2" providerId="ADAL" clId="{794224D3-789D-47BB-A0D2-62C663EDB1CA}" dt="2020-05-31T07:32:39.695" v="578" actId="700"/>
          <ac:spMkLst>
            <pc:docMk/>
            <pc:sldMk cId="1439738458" sldId="287"/>
            <ac:spMk id="2" creationId="{5D871499-CF0E-485D-BBD5-499449DEC70C}"/>
          </ac:spMkLst>
        </pc:spChg>
        <pc:spChg chg="del">
          <ac:chgData name="Ming-Chih Lin" userId="f1ba3ba5-e185-404b-b55f-b2be90e2bdc2" providerId="ADAL" clId="{794224D3-789D-47BB-A0D2-62C663EDB1CA}" dt="2020-05-31T07:32:39.695" v="578" actId="700"/>
          <ac:spMkLst>
            <pc:docMk/>
            <pc:sldMk cId="1439738458" sldId="287"/>
            <ac:spMk id="3" creationId="{513AC28C-C19B-4F53-9437-10D9E59988DD}"/>
          </ac:spMkLst>
        </pc:spChg>
        <pc:spChg chg="add del mod ord">
          <ac:chgData name="Ming-Chih Lin" userId="f1ba3ba5-e185-404b-b55f-b2be90e2bdc2" providerId="ADAL" clId="{794224D3-789D-47BB-A0D2-62C663EDB1CA}" dt="2020-05-31T07:32:43.120" v="579" actId="700"/>
          <ac:spMkLst>
            <pc:docMk/>
            <pc:sldMk cId="1439738458" sldId="287"/>
            <ac:spMk id="4" creationId="{74433EF5-6AEE-49BA-8AA0-7A637F91576E}"/>
          </ac:spMkLst>
        </pc:spChg>
        <pc:spChg chg="add mod ord">
          <ac:chgData name="Ming-Chih Lin" userId="f1ba3ba5-e185-404b-b55f-b2be90e2bdc2" providerId="ADAL" clId="{794224D3-789D-47BB-A0D2-62C663EDB1CA}" dt="2020-05-31T07:32:55.848" v="583"/>
          <ac:spMkLst>
            <pc:docMk/>
            <pc:sldMk cId="1439738458" sldId="287"/>
            <ac:spMk id="5" creationId="{175DFBF9-F290-4C69-9CB9-3C90AC949AA8}"/>
          </ac:spMkLst>
        </pc:spChg>
        <pc:spChg chg="add mod ord">
          <ac:chgData name="Ming-Chih Lin" userId="f1ba3ba5-e185-404b-b55f-b2be90e2bdc2" providerId="ADAL" clId="{794224D3-789D-47BB-A0D2-62C663EDB1CA}" dt="2020-05-31T07:33:11.796" v="588" actId="207"/>
          <ac:spMkLst>
            <pc:docMk/>
            <pc:sldMk cId="1439738458" sldId="287"/>
            <ac:spMk id="6" creationId="{69EEF7C9-AC49-4A83-81D4-B576673CF2D3}"/>
          </ac:spMkLst>
        </pc:spChg>
      </pc:sldChg>
      <pc:sldChg chg="modSp add mod">
        <pc:chgData name="Ming-Chih Lin" userId="f1ba3ba5-e185-404b-b55f-b2be90e2bdc2" providerId="ADAL" clId="{794224D3-789D-47BB-A0D2-62C663EDB1CA}" dt="2020-06-08T23:55:51.354" v="3010" actId="207"/>
        <pc:sldMkLst>
          <pc:docMk/>
          <pc:sldMk cId="2068811213" sldId="287"/>
        </pc:sldMkLst>
        <pc:spChg chg="mod">
          <ac:chgData name="Ming-Chih Lin" userId="f1ba3ba5-e185-404b-b55f-b2be90e2bdc2" providerId="ADAL" clId="{794224D3-789D-47BB-A0D2-62C663EDB1CA}" dt="2020-06-08T23:55:51.354" v="3010" actId="207"/>
          <ac:spMkLst>
            <pc:docMk/>
            <pc:sldMk cId="2068811213" sldId="287"/>
            <ac:spMk id="6" creationId="{69EEF7C9-AC49-4A83-81D4-B576673CF2D3}"/>
          </ac:spMkLst>
        </pc:spChg>
      </pc:sldChg>
      <pc:sldChg chg="add del">
        <pc:chgData name="Ming-Chih Lin" userId="f1ba3ba5-e185-404b-b55f-b2be90e2bdc2" providerId="ADAL" clId="{794224D3-789D-47BB-A0D2-62C663EDB1CA}" dt="2020-05-31T07:37:23.395" v="597"/>
        <pc:sldMkLst>
          <pc:docMk/>
          <pc:sldMk cId="3370046481" sldId="287"/>
        </pc:sldMkLst>
      </pc:sldChg>
      <pc:sldChg chg="addSp delSp modSp new add del mod modClrScheme chgLayout">
        <pc:chgData name="Ming-Chih Lin" userId="f1ba3ba5-e185-404b-b55f-b2be90e2bdc2" providerId="ADAL" clId="{794224D3-789D-47BB-A0D2-62C663EDB1CA}" dt="2020-06-08T23:55:14.899" v="2995"/>
        <pc:sldMkLst>
          <pc:docMk/>
          <pc:sldMk cId="2773999239" sldId="288"/>
        </pc:sldMkLst>
        <pc:spChg chg="add del mod ord">
          <ac:chgData name="Ming-Chih Lin" userId="f1ba3ba5-e185-404b-b55f-b2be90e2bdc2" providerId="ADAL" clId="{794224D3-789D-47BB-A0D2-62C663EDB1CA}" dt="2020-06-08T23:52:57.976" v="2967" actId="478"/>
          <ac:spMkLst>
            <pc:docMk/>
            <pc:sldMk cId="2773999239" sldId="288"/>
            <ac:spMk id="2" creationId="{9AB95A1D-731F-4754-8CC5-5B2A6DACC14C}"/>
          </ac:spMkLst>
        </pc:spChg>
        <pc:spChg chg="del">
          <ac:chgData name="Ming-Chih Lin" userId="f1ba3ba5-e185-404b-b55f-b2be90e2bdc2" providerId="ADAL" clId="{794224D3-789D-47BB-A0D2-62C663EDB1CA}" dt="2020-05-31T07:39:09.479" v="602" actId="700"/>
          <ac:spMkLst>
            <pc:docMk/>
            <pc:sldMk cId="2773999239" sldId="288"/>
            <ac:spMk id="2" creationId="{EF1E43BE-8379-4A2F-927F-5F6B071A2544}"/>
          </ac:spMkLst>
        </pc:spChg>
        <pc:spChg chg="del">
          <ac:chgData name="Ming-Chih Lin" userId="f1ba3ba5-e185-404b-b55f-b2be90e2bdc2" providerId="ADAL" clId="{794224D3-789D-47BB-A0D2-62C663EDB1CA}" dt="2020-05-31T07:39:09.479" v="602" actId="700"/>
          <ac:spMkLst>
            <pc:docMk/>
            <pc:sldMk cId="2773999239" sldId="288"/>
            <ac:spMk id="3" creationId="{4FDD6798-61A8-4C71-AE43-603F39194A39}"/>
          </ac:spMkLst>
        </pc:spChg>
        <pc:spChg chg="add del mod">
          <ac:chgData name="Ming-Chih Lin" userId="f1ba3ba5-e185-404b-b55f-b2be90e2bdc2" providerId="ADAL" clId="{794224D3-789D-47BB-A0D2-62C663EDB1CA}" dt="2020-06-08T23:53:42.001" v="2968" actId="478"/>
          <ac:spMkLst>
            <pc:docMk/>
            <pc:sldMk cId="2773999239" sldId="288"/>
            <ac:spMk id="4" creationId="{B2764DDF-AC90-4A0A-BB17-182049577C29}"/>
          </ac:spMkLst>
        </pc:spChg>
        <pc:spChg chg="add del mod ord">
          <ac:chgData name="Ming-Chih Lin" userId="f1ba3ba5-e185-404b-b55f-b2be90e2bdc2" providerId="ADAL" clId="{794224D3-789D-47BB-A0D2-62C663EDB1CA}" dt="2020-05-31T07:39:12.301" v="603" actId="700"/>
          <ac:spMkLst>
            <pc:docMk/>
            <pc:sldMk cId="2773999239" sldId="288"/>
            <ac:spMk id="4" creationId="{B4A07BC9-FF89-4CE6-8C2A-80F60F3C0DAA}"/>
          </ac:spMkLst>
        </pc:spChg>
        <pc:spChg chg="add mod ord">
          <ac:chgData name="Ming-Chih Lin" userId="f1ba3ba5-e185-404b-b55f-b2be90e2bdc2" providerId="ADAL" clId="{794224D3-789D-47BB-A0D2-62C663EDB1CA}" dt="2020-06-08T23:55:14.899" v="2995"/>
          <ac:spMkLst>
            <pc:docMk/>
            <pc:sldMk cId="2773999239" sldId="288"/>
            <ac:spMk id="5" creationId="{D9BE9DE2-8245-4CD7-8644-BCDBABA8D1A8}"/>
          </ac:spMkLst>
        </pc:spChg>
        <pc:spChg chg="add del mod ord">
          <ac:chgData name="Ming-Chih Lin" userId="f1ba3ba5-e185-404b-b55f-b2be90e2bdc2" providerId="ADAL" clId="{794224D3-789D-47BB-A0D2-62C663EDB1CA}" dt="2020-06-01T08:04:32.622" v="1263" actId="700"/>
          <ac:spMkLst>
            <pc:docMk/>
            <pc:sldMk cId="2773999239" sldId="288"/>
            <ac:spMk id="6" creationId="{8B34D29B-0E23-429E-8BAC-0695EC085EEE}"/>
          </ac:spMkLst>
        </pc:spChg>
        <pc:picChg chg="add mod">
          <ac:chgData name="Ming-Chih Lin" userId="f1ba3ba5-e185-404b-b55f-b2be90e2bdc2" providerId="ADAL" clId="{794224D3-789D-47BB-A0D2-62C663EDB1CA}" dt="2020-06-08T23:54:34.168" v="2976" actId="1076"/>
          <ac:picMkLst>
            <pc:docMk/>
            <pc:sldMk cId="2773999239" sldId="288"/>
            <ac:picMk id="6" creationId="{FECAA598-C6B8-42C3-B96C-7F583D5BF37B}"/>
          </ac:picMkLst>
        </pc:picChg>
      </pc:sldChg>
      <pc:sldChg chg="addSp delSp modSp new mod modClrScheme chgLayout">
        <pc:chgData name="Ming-Chih Lin" userId="f1ba3ba5-e185-404b-b55f-b2be90e2bdc2" providerId="ADAL" clId="{794224D3-789D-47BB-A0D2-62C663EDB1CA}" dt="2020-06-08T23:44:40.918" v="2711"/>
        <pc:sldMkLst>
          <pc:docMk/>
          <pc:sldMk cId="1061609012" sldId="289"/>
        </pc:sldMkLst>
        <pc:spChg chg="add mod ord">
          <ac:chgData name="Ming-Chih Lin" userId="f1ba3ba5-e185-404b-b55f-b2be90e2bdc2" providerId="ADAL" clId="{794224D3-789D-47BB-A0D2-62C663EDB1CA}" dt="2020-06-08T23:44:14.365" v="2696"/>
          <ac:spMkLst>
            <pc:docMk/>
            <pc:sldMk cId="1061609012" sldId="289"/>
            <ac:spMk id="2" creationId="{39ECB457-4D4F-4A33-A3B9-6B135073BD8A}"/>
          </ac:spMkLst>
        </pc:spChg>
        <pc:spChg chg="del">
          <ac:chgData name="Ming-Chih Lin" userId="f1ba3ba5-e185-404b-b55f-b2be90e2bdc2" providerId="ADAL" clId="{794224D3-789D-47BB-A0D2-62C663EDB1CA}" dt="2020-05-31T07:39:58.497" v="639" actId="700"/>
          <ac:spMkLst>
            <pc:docMk/>
            <pc:sldMk cId="1061609012" sldId="289"/>
            <ac:spMk id="2" creationId="{BA164DD3-FCAA-4C87-8EC6-826F37B6CB92}"/>
          </ac:spMkLst>
        </pc:spChg>
        <pc:spChg chg="del">
          <ac:chgData name="Ming-Chih Lin" userId="f1ba3ba5-e185-404b-b55f-b2be90e2bdc2" providerId="ADAL" clId="{794224D3-789D-47BB-A0D2-62C663EDB1CA}" dt="2020-05-31T07:39:58.497" v="639" actId="700"/>
          <ac:spMkLst>
            <pc:docMk/>
            <pc:sldMk cId="1061609012" sldId="289"/>
            <ac:spMk id="3" creationId="{360C4EC4-099B-4A51-8DE1-3942B46FEEC8}"/>
          </ac:spMkLst>
        </pc:spChg>
        <pc:spChg chg="add mod ord">
          <ac:chgData name="Ming-Chih Lin" userId="f1ba3ba5-e185-404b-b55f-b2be90e2bdc2" providerId="ADAL" clId="{794224D3-789D-47BB-A0D2-62C663EDB1CA}" dt="2020-06-08T23:44:40.918" v="2711"/>
          <ac:spMkLst>
            <pc:docMk/>
            <pc:sldMk cId="1061609012" sldId="289"/>
            <ac:spMk id="4" creationId="{A96425F9-195D-4693-9E6E-3A6A87237F5E}"/>
          </ac:spMkLst>
        </pc:spChg>
      </pc:sldChg>
      <pc:sldChg chg="modSp new del mod">
        <pc:chgData name="Ming-Chih Lin" userId="f1ba3ba5-e185-404b-b55f-b2be90e2bdc2" providerId="ADAL" clId="{794224D3-789D-47BB-A0D2-62C663EDB1CA}" dt="2020-06-05T00:03:08.814" v="1951" actId="47"/>
        <pc:sldMkLst>
          <pc:docMk/>
          <pc:sldMk cId="1663756997" sldId="290"/>
        </pc:sldMkLst>
        <pc:spChg chg="mod">
          <ac:chgData name="Ming-Chih Lin" userId="f1ba3ba5-e185-404b-b55f-b2be90e2bdc2" providerId="ADAL" clId="{794224D3-789D-47BB-A0D2-62C663EDB1CA}" dt="2020-05-31T07:42:39.327" v="693"/>
          <ac:spMkLst>
            <pc:docMk/>
            <pc:sldMk cId="1663756997" sldId="290"/>
            <ac:spMk id="3" creationId="{FDA2CCF4-8156-43AA-A2A5-BCE09F7AF6E8}"/>
          </ac:spMkLst>
        </pc:spChg>
      </pc:sldChg>
      <pc:sldChg chg="addSp delSp modSp new mod ord">
        <pc:chgData name="Ming-Chih Lin" userId="f1ba3ba5-e185-404b-b55f-b2be90e2bdc2" providerId="ADAL" clId="{794224D3-789D-47BB-A0D2-62C663EDB1CA}" dt="2020-06-07T23:49:35.007" v="2388" actId="14100"/>
        <pc:sldMkLst>
          <pc:docMk/>
          <pc:sldMk cId="4146132641" sldId="291"/>
        </pc:sldMkLst>
        <pc:spChg chg="del">
          <ac:chgData name="Ming-Chih Lin" userId="f1ba3ba5-e185-404b-b55f-b2be90e2bdc2" providerId="ADAL" clId="{794224D3-789D-47BB-A0D2-62C663EDB1CA}" dt="2020-06-07T23:45:00.887" v="2352" actId="478"/>
          <ac:spMkLst>
            <pc:docMk/>
            <pc:sldMk cId="4146132641" sldId="291"/>
            <ac:spMk id="2" creationId="{F8A153BF-506B-47A3-86B9-7313D7DB5BFB}"/>
          </ac:spMkLst>
        </pc:spChg>
        <pc:spChg chg="mod">
          <ac:chgData name="Ming-Chih Lin" userId="f1ba3ba5-e185-404b-b55f-b2be90e2bdc2" providerId="ADAL" clId="{794224D3-789D-47BB-A0D2-62C663EDB1CA}" dt="2020-05-31T07:45:08.481" v="743"/>
          <ac:spMkLst>
            <pc:docMk/>
            <pc:sldMk cId="4146132641" sldId="291"/>
            <ac:spMk id="3" creationId="{EE67A29E-9388-4D5B-87CB-A07D3E8DBFB4}"/>
          </ac:spMkLst>
        </pc:spChg>
        <pc:picChg chg="add del mod">
          <ac:chgData name="Ming-Chih Lin" userId="f1ba3ba5-e185-404b-b55f-b2be90e2bdc2" providerId="ADAL" clId="{794224D3-789D-47BB-A0D2-62C663EDB1CA}" dt="2020-06-07T23:45:01.634" v="2353" actId="478"/>
          <ac:picMkLst>
            <pc:docMk/>
            <pc:sldMk cId="4146132641" sldId="291"/>
            <ac:picMk id="4" creationId="{1B5F7A0D-F1E1-41FB-B941-A93ACD9968B8}"/>
          </ac:picMkLst>
        </pc:picChg>
        <pc:picChg chg="add mod">
          <ac:chgData name="Ming-Chih Lin" userId="f1ba3ba5-e185-404b-b55f-b2be90e2bdc2" providerId="ADAL" clId="{794224D3-789D-47BB-A0D2-62C663EDB1CA}" dt="2020-06-07T23:46:44.584" v="2370" actId="14100"/>
          <ac:picMkLst>
            <pc:docMk/>
            <pc:sldMk cId="4146132641" sldId="291"/>
            <ac:picMk id="5" creationId="{675BAADE-3094-43B8-9589-4210D8C98B1C}"/>
          </ac:picMkLst>
        </pc:picChg>
        <pc:picChg chg="add mod">
          <ac:chgData name="Ming-Chih Lin" userId="f1ba3ba5-e185-404b-b55f-b2be90e2bdc2" providerId="ADAL" clId="{794224D3-789D-47BB-A0D2-62C663EDB1CA}" dt="2020-06-07T23:48:03.574" v="2379" actId="14100"/>
          <ac:picMkLst>
            <pc:docMk/>
            <pc:sldMk cId="4146132641" sldId="291"/>
            <ac:picMk id="6" creationId="{376A46AA-A4F5-46FB-8B34-CEC5676322C2}"/>
          </ac:picMkLst>
        </pc:picChg>
        <pc:picChg chg="add mod">
          <ac:chgData name="Ming-Chih Lin" userId="f1ba3ba5-e185-404b-b55f-b2be90e2bdc2" providerId="ADAL" clId="{794224D3-789D-47BB-A0D2-62C663EDB1CA}" dt="2020-06-07T23:46:53.094" v="2375" actId="14100"/>
          <ac:picMkLst>
            <pc:docMk/>
            <pc:sldMk cId="4146132641" sldId="291"/>
            <ac:picMk id="7" creationId="{F0746E94-F42F-4F1E-BBDC-2703B36E6E48}"/>
          </ac:picMkLst>
        </pc:picChg>
        <pc:picChg chg="add del mod">
          <ac:chgData name="Ming-Chih Lin" userId="f1ba3ba5-e185-404b-b55f-b2be90e2bdc2" providerId="ADAL" clId="{794224D3-789D-47BB-A0D2-62C663EDB1CA}" dt="2020-06-07T23:48:20.969" v="2384" actId="478"/>
          <ac:picMkLst>
            <pc:docMk/>
            <pc:sldMk cId="4146132641" sldId="291"/>
            <ac:picMk id="8" creationId="{85B26F27-3650-454A-AE61-7480F4164110}"/>
          </ac:picMkLst>
        </pc:picChg>
        <pc:picChg chg="add mod">
          <ac:chgData name="Ming-Chih Lin" userId="f1ba3ba5-e185-404b-b55f-b2be90e2bdc2" providerId="ADAL" clId="{794224D3-789D-47BB-A0D2-62C663EDB1CA}" dt="2020-06-07T23:49:35.007" v="2388" actId="14100"/>
          <ac:picMkLst>
            <pc:docMk/>
            <pc:sldMk cId="4146132641" sldId="291"/>
            <ac:picMk id="9" creationId="{249E223C-8832-4EA5-83B3-D47E379621D0}"/>
          </ac:picMkLst>
        </pc:picChg>
      </pc:sldChg>
      <pc:sldChg chg="modSp new mod">
        <pc:chgData name="Ming-Chih Lin" userId="f1ba3ba5-e185-404b-b55f-b2be90e2bdc2" providerId="ADAL" clId="{794224D3-789D-47BB-A0D2-62C663EDB1CA}" dt="2020-06-01T08:02:58.705" v="1262"/>
        <pc:sldMkLst>
          <pc:docMk/>
          <pc:sldMk cId="2609797397" sldId="292"/>
        </pc:sldMkLst>
        <pc:spChg chg="mod">
          <ac:chgData name="Ming-Chih Lin" userId="f1ba3ba5-e185-404b-b55f-b2be90e2bdc2" providerId="ADAL" clId="{794224D3-789D-47BB-A0D2-62C663EDB1CA}" dt="2020-06-01T08:02:58.705" v="1262"/>
          <ac:spMkLst>
            <pc:docMk/>
            <pc:sldMk cId="2609797397" sldId="292"/>
            <ac:spMk id="2" creationId="{C6F078A4-E99D-4092-8AC3-B9698C576328}"/>
          </ac:spMkLst>
        </pc:spChg>
        <pc:spChg chg="mod">
          <ac:chgData name="Ming-Chih Lin" userId="f1ba3ba5-e185-404b-b55f-b2be90e2bdc2" providerId="ADAL" clId="{794224D3-789D-47BB-A0D2-62C663EDB1CA}" dt="2020-05-31T07:47:01.220" v="792"/>
          <ac:spMkLst>
            <pc:docMk/>
            <pc:sldMk cId="2609797397" sldId="292"/>
            <ac:spMk id="3" creationId="{035077E8-9769-4239-B6FF-C9B606BA0011}"/>
          </ac:spMkLst>
        </pc:spChg>
      </pc:sldChg>
      <pc:sldChg chg="modSp new mod">
        <pc:chgData name="Ming-Chih Lin" userId="f1ba3ba5-e185-404b-b55f-b2be90e2bdc2" providerId="ADAL" clId="{794224D3-789D-47BB-A0D2-62C663EDB1CA}" dt="2020-06-02T00:01:47.440" v="1421"/>
        <pc:sldMkLst>
          <pc:docMk/>
          <pc:sldMk cId="289535632" sldId="293"/>
        </pc:sldMkLst>
        <pc:spChg chg="mod">
          <ac:chgData name="Ming-Chih Lin" userId="f1ba3ba5-e185-404b-b55f-b2be90e2bdc2" providerId="ADAL" clId="{794224D3-789D-47BB-A0D2-62C663EDB1CA}" dt="2020-06-02T00:01:47.440" v="1421"/>
          <ac:spMkLst>
            <pc:docMk/>
            <pc:sldMk cId="289535632" sldId="293"/>
            <ac:spMk id="2" creationId="{684DBE4F-BA62-4AEA-A761-519ABF6CCEE4}"/>
          </ac:spMkLst>
        </pc:spChg>
        <pc:spChg chg="mod">
          <ac:chgData name="Ming-Chih Lin" userId="f1ba3ba5-e185-404b-b55f-b2be90e2bdc2" providerId="ADAL" clId="{794224D3-789D-47BB-A0D2-62C663EDB1CA}" dt="2020-05-31T07:51:10.725" v="829" actId="20577"/>
          <ac:spMkLst>
            <pc:docMk/>
            <pc:sldMk cId="289535632" sldId="293"/>
            <ac:spMk id="3" creationId="{675709DF-CC06-48CE-B524-EE9F568647E0}"/>
          </ac:spMkLst>
        </pc:spChg>
      </pc:sldChg>
      <pc:sldChg chg="addSp modSp new mod">
        <pc:chgData name="Ming-Chih Lin" userId="f1ba3ba5-e185-404b-b55f-b2be90e2bdc2" providerId="ADAL" clId="{794224D3-789D-47BB-A0D2-62C663EDB1CA}" dt="2020-06-04T23:53:44.048" v="1569" actId="20577"/>
        <pc:sldMkLst>
          <pc:docMk/>
          <pc:sldMk cId="64240318" sldId="294"/>
        </pc:sldMkLst>
        <pc:spChg chg="mod">
          <ac:chgData name="Ming-Chih Lin" userId="f1ba3ba5-e185-404b-b55f-b2be90e2bdc2" providerId="ADAL" clId="{794224D3-789D-47BB-A0D2-62C663EDB1CA}" dt="2020-06-04T23:53:44.048" v="1569" actId="20577"/>
          <ac:spMkLst>
            <pc:docMk/>
            <pc:sldMk cId="64240318" sldId="294"/>
            <ac:spMk id="2" creationId="{6798ECCD-BF38-4125-A2D9-1FBB0828F79C}"/>
          </ac:spMkLst>
        </pc:spChg>
        <pc:spChg chg="mod">
          <ac:chgData name="Ming-Chih Lin" userId="f1ba3ba5-e185-404b-b55f-b2be90e2bdc2" providerId="ADAL" clId="{794224D3-789D-47BB-A0D2-62C663EDB1CA}" dt="2020-06-04T23:53:04.572" v="1514" actId="20577"/>
          <ac:spMkLst>
            <pc:docMk/>
            <pc:sldMk cId="64240318" sldId="294"/>
            <ac:spMk id="3" creationId="{21DC9115-EA07-4E43-B229-3DDAC0EF5CB9}"/>
          </ac:spMkLst>
        </pc:spChg>
        <pc:picChg chg="add mod">
          <ac:chgData name="Ming-Chih Lin" userId="f1ba3ba5-e185-404b-b55f-b2be90e2bdc2" providerId="ADAL" clId="{794224D3-789D-47BB-A0D2-62C663EDB1CA}" dt="2020-06-04T23:52:13.539" v="1425" actId="1076"/>
          <ac:picMkLst>
            <pc:docMk/>
            <pc:sldMk cId="64240318" sldId="294"/>
            <ac:picMk id="4" creationId="{B411296D-BC63-46B8-8633-2EDC31032B75}"/>
          </ac:picMkLst>
        </pc:picChg>
      </pc:sldChg>
      <pc:sldChg chg="addSp modSp new mod">
        <pc:chgData name="Ming-Chih Lin" userId="f1ba3ba5-e185-404b-b55f-b2be90e2bdc2" providerId="ADAL" clId="{794224D3-789D-47BB-A0D2-62C663EDB1CA}" dt="2020-06-08T23:48:47.500" v="2851" actId="1076"/>
        <pc:sldMkLst>
          <pc:docMk/>
          <pc:sldMk cId="3800941536" sldId="295"/>
        </pc:sldMkLst>
        <pc:spChg chg="mod">
          <ac:chgData name="Ming-Chih Lin" userId="f1ba3ba5-e185-404b-b55f-b2be90e2bdc2" providerId="ADAL" clId="{794224D3-789D-47BB-A0D2-62C663EDB1CA}" dt="2020-06-08T23:48:44.294" v="2849" actId="14100"/>
          <ac:spMkLst>
            <pc:docMk/>
            <pc:sldMk cId="3800941536" sldId="295"/>
            <ac:spMk id="2" creationId="{1217C976-378C-48C3-900B-3FE82C45F783}"/>
          </ac:spMkLst>
        </pc:spChg>
        <pc:spChg chg="mod">
          <ac:chgData name="Ming-Chih Lin" userId="f1ba3ba5-e185-404b-b55f-b2be90e2bdc2" providerId="ADAL" clId="{794224D3-789D-47BB-A0D2-62C663EDB1CA}" dt="2020-06-01T07:45:11.402" v="855"/>
          <ac:spMkLst>
            <pc:docMk/>
            <pc:sldMk cId="3800941536" sldId="295"/>
            <ac:spMk id="3" creationId="{B74F9DDA-5D21-4474-B5A9-0D53658E6B5E}"/>
          </ac:spMkLst>
        </pc:spChg>
        <pc:picChg chg="add mod">
          <ac:chgData name="Ming-Chih Lin" userId="f1ba3ba5-e185-404b-b55f-b2be90e2bdc2" providerId="ADAL" clId="{794224D3-789D-47BB-A0D2-62C663EDB1CA}" dt="2020-06-08T23:48:47.500" v="2851" actId="1076"/>
          <ac:picMkLst>
            <pc:docMk/>
            <pc:sldMk cId="3800941536" sldId="295"/>
            <ac:picMk id="4" creationId="{778FB711-4E94-494F-999A-FFDC79ED57C8}"/>
          </ac:picMkLst>
        </pc:picChg>
      </pc:sldChg>
      <pc:sldChg chg="addSp delSp modSp new mod">
        <pc:chgData name="Ming-Chih Lin" userId="f1ba3ba5-e185-404b-b55f-b2be90e2bdc2" providerId="ADAL" clId="{794224D3-789D-47BB-A0D2-62C663EDB1CA}" dt="2020-06-04T23:59:52.700" v="1826" actId="1076"/>
        <pc:sldMkLst>
          <pc:docMk/>
          <pc:sldMk cId="71803066" sldId="296"/>
        </pc:sldMkLst>
        <pc:spChg chg="mod">
          <ac:chgData name="Ming-Chih Lin" userId="f1ba3ba5-e185-404b-b55f-b2be90e2bdc2" providerId="ADAL" clId="{794224D3-789D-47BB-A0D2-62C663EDB1CA}" dt="2020-06-04T23:59:48.947" v="1825" actId="14100"/>
          <ac:spMkLst>
            <pc:docMk/>
            <pc:sldMk cId="71803066" sldId="296"/>
            <ac:spMk id="2" creationId="{49291F46-BDC7-46BE-AFD5-8495C3C3E5C1}"/>
          </ac:spMkLst>
        </pc:spChg>
        <pc:spChg chg="mod">
          <ac:chgData name="Ming-Chih Lin" userId="f1ba3ba5-e185-404b-b55f-b2be90e2bdc2" providerId="ADAL" clId="{794224D3-789D-47BB-A0D2-62C663EDB1CA}" dt="2020-06-01T07:45:34.552" v="858"/>
          <ac:spMkLst>
            <pc:docMk/>
            <pc:sldMk cId="71803066" sldId="296"/>
            <ac:spMk id="3" creationId="{C8C03A03-E1F0-43C9-B0BD-2ABDF2CB329D}"/>
          </ac:spMkLst>
        </pc:spChg>
        <pc:picChg chg="add mod">
          <ac:chgData name="Ming-Chih Lin" userId="f1ba3ba5-e185-404b-b55f-b2be90e2bdc2" providerId="ADAL" clId="{794224D3-789D-47BB-A0D2-62C663EDB1CA}" dt="2020-06-04T23:59:52.700" v="1826" actId="1076"/>
          <ac:picMkLst>
            <pc:docMk/>
            <pc:sldMk cId="71803066" sldId="296"/>
            <ac:picMk id="4" creationId="{2FD7439F-18AB-4B49-9378-779731F4A3ED}"/>
          </ac:picMkLst>
        </pc:picChg>
        <pc:picChg chg="add mod">
          <ac:chgData name="Ming-Chih Lin" userId="f1ba3ba5-e185-404b-b55f-b2be90e2bdc2" providerId="ADAL" clId="{794224D3-789D-47BB-A0D2-62C663EDB1CA}" dt="2020-06-04T23:59:45.706" v="1824" actId="1076"/>
          <ac:picMkLst>
            <pc:docMk/>
            <pc:sldMk cId="71803066" sldId="296"/>
            <ac:picMk id="5" creationId="{1E919EFB-B2DC-4B75-9AAA-7044AD624FD8}"/>
          </ac:picMkLst>
        </pc:picChg>
        <pc:picChg chg="add del mod">
          <ac:chgData name="Ming-Chih Lin" userId="f1ba3ba5-e185-404b-b55f-b2be90e2bdc2" providerId="ADAL" clId="{794224D3-789D-47BB-A0D2-62C663EDB1CA}" dt="2020-06-04T23:57:57.417" v="1739" actId="478"/>
          <ac:picMkLst>
            <pc:docMk/>
            <pc:sldMk cId="71803066" sldId="296"/>
            <ac:picMk id="1026" creationId="{9A719752-AFD2-4869-B4D4-43B1E0D2B27D}"/>
          </ac:picMkLst>
        </pc:picChg>
      </pc:sldChg>
      <pc:sldChg chg="addSp delSp modSp add mod">
        <pc:chgData name="Ming-Chih Lin" userId="f1ba3ba5-e185-404b-b55f-b2be90e2bdc2" providerId="ADAL" clId="{794224D3-789D-47BB-A0D2-62C663EDB1CA}" dt="2020-06-08T23:55:24.135" v="3008"/>
        <pc:sldMkLst>
          <pc:docMk/>
          <pc:sldMk cId="435520164" sldId="297"/>
        </pc:sldMkLst>
        <pc:spChg chg="mod">
          <ac:chgData name="Ming-Chih Lin" userId="f1ba3ba5-e185-404b-b55f-b2be90e2bdc2" providerId="ADAL" clId="{794224D3-789D-47BB-A0D2-62C663EDB1CA}" dt="2020-06-08T23:55:24.135" v="3008"/>
          <ac:spMkLst>
            <pc:docMk/>
            <pc:sldMk cId="435520164" sldId="297"/>
            <ac:spMk id="5" creationId="{D9BE9DE2-8245-4CD7-8644-BCDBABA8D1A8}"/>
          </ac:spMkLst>
        </pc:spChg>
        <pc:picChg chg="add mod">
          <ac:chgData name="Ming-Chih Lin" userId="f1ba3ba5-e185-404b-b55f-b2be90e2bdc2" providerId="ADAL" clId="{794224D3-789D-47BB-A0D2-62C663EDB1CA}" dt="2020-06-08T23:54:40.445" v="2978" actId="1076"/>
          <ac:picMkLst>
            <pc:docMk/>
            <pc:sldMk cId="435520164" sldId="297"/>
            <ac:picMk id="2" creationId="{99932E19-09E7-415A-B7E6-F07B084D6094}"/>
          </ac:picMkLst>
        </pc:picChg>
        <pc:picChg chg="del">
          <ac:chgData name="Ming-Chih Lin" userId="f1ba3ba5-e185-404b-b55f-b2be90e2bdc2" providerId="ADAL" clId="{794224D3-789D-47BB-A0D2-62C663EDB1CA}" dt="2020-06-08T23:54:20.861" v="2973" actId="478"/>
          <ac:picMkLst>
            <pc:docMk/>
            <pc:sldMk cId="435520164" sldId="297"/>
            <ac:picMk id="6" creationId="{FECAA598-C6B8-42C3-B96C-7F583D5BF37B}"/>
          </ac:picMkLst>
        </pc:picChg>
      </pc:sldChg>
      <pc:sldChg chg="modSp new del">
        <pc:chgData name="Ming-Chih Lin" userId="f1ba3ba5-e185-404b-b55f-b2be90e2bdc2" providerId="ADAL" clId="{794224D3-789D-47BB-A0D2-62C663EDB1CA}" dt="2020-06-05T00:00:23.234" v="1827" actId="47"/>
        <pc:sldMkLst>
          <pc:docMk/>
          <pc:sldMk cId="3823943526" sldId="297"/>
        </pc:sldMkLst>
        <pc:spChg chg="mod">
          <ac:chgData name="Ming-Chih Lin" userId="f1ba3ba5-e185-404b-b55f-b2be90e2bdc2" providerId="ADAL" clId="{794224D3-789D-47BB-A0D2-62C663EDB1CA}" dt="2020-06-01T07:46:03.193" v="861"/>
          <ac:spMkLst>
            <pc:docMk/>
            <pc:sldMk cId="3823943526" sldId="297"/>
            <ac:spMk id="2" creationId="{1F7495A2-3CAF-4C5B-8D98-69F0DC66F037}"/>
          </ac:spMkLst>
        </pc:spChg>
        <pc:spChg chg="mod">
          <ac:chgData name="Ming-Chih Lin" userId="f1ba3ba5-e185-404b-b55f-b2be90e2bdc2" providerId="ADAL" clId="{794224D3-789D-47BB-A0D2-62C663EDB1CA}" dt="2020-06-01T07:45:55.457" v="860"/>
          <ac:spMkLst>
            <pc:docMk/>
            <pc:sldMk cId="3823943526" sldId="297"/>
            <ac:spMk id="3" creationId="{38DC13CC-BA4B-476C-84B1-232A460D5A2F}"/>
          </ac:spMkLst>
        </pc:spChg>
      </pc:sldChg>
      <pc:sldChg chg="new del">
        <pc:chgData name="Ming-Chih Lin" userId="f1ba3ba5-e185-404b-b55f-b2be90e2bdc2" providerId="ADAL" clId="{794224D3-789D-47BB-A0D2-62C663EDB1CA}" dt="2020-06-01T07:46:29.319" v="862" actId="47"/>
        <pc:sldMkLst>
          <pc:docMk/>
          <pc:sldMk cId="3393092084" sldId="298"/>
        </pc:sldMkLst>
      </pc:sldChg>
    </pc:docChg>
  </pc:docChgLst>
  <pc:docChgLst>
    <pc:chgData name="Ming-Chih Lin" userId="f1ba3ba5-e185-404b-b55f-b2be90e2bdc2" providerId="ADAL" clId="{98E402EA-33D0-F641-AF53-006C6173E080}"/>
    <pc:docChg chg="undo custSel modSld">
      <pc:chgData name="Ming-Chih Lin" userId="f1ba3ba5-e185-404b-b55f-b2be90e2bdc2" providerId="ADAL" clId="{98E402EA-33D0-F641-AF53-006C6173E080}" dt="2020-06-01T06:51:37.326" v="2" actId="1076"/>
      <pc:docMkLst>
        <pc:docMk/>
      </pc:docMkLst>
      <pc:sldChg chg="modSp">
        <pc:chgData name="Ming-Chih Lin" userId="f1ba3ba5-e185-404b-b55f-b2be90e2bdc2" providerId="ADAL" clId="{98E402EA-33D0-F641-AF53-006C6173E080}" dt="2020-06-01T06:51:37.326" v="2" actId="1076"/>
        <pc:sldMkLst>
          <pc:docMk/>
          <pc:sldMk cId="679909818" sldId="265"/>
        </pc:sldMkLst>
        <pc:spChg chg="mod">
          <ac:chgData name="Ming-Chih Lin" userId="f1ba3ba5-e185-404b-b55f-b2be90e2bdc2" providerId="ADAL" clId="{98E402EA-33D0-F641-AF53-006C6173E080}" dt="2020-06-01T06:51:37.326" v="2" actId="1076"/>
          <ac:spMkLst>
            <pc:docMk/>
            <pc:sldMk cId="679909818" sldId="265"/>
            <ac:spMk id="2" creationId="{5F3943C5-BE9F-4BF4-A111-F83F5931DA07}"/>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7ED9D4-4466-3D4A-A1D8-243DBFC4D97A}"/>
              </a:ext>
            </a:extLst>
          </p:cNvPr>
          <p:cNvSpPr/>
          <p:nvPr/>
        </p:nvSpPr>
        <p:spPr>
          <a:xfrm>
            <a:off x="0" y="0"/>
            <a:ext cx="922906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E2E9555-C0E3-6242-8DEA-C2B96DDEBFBF}"/>
              </a:ext>
            </a:extLst>
          </p:cNvPr>
          <p:cNvPicPr>
            <a:picLocks noChangeAspect="1"/>
          </p:cNvPicPr>
          <p:nvPr/>
        </p:nvPicPr>
        <p:blipFill rotWithShape="1">
          <a:blip r:embed="rId2" cstate="email">
            <a:alphaModFix amt="30000"/>
            <a:extLst>
              <a:ext uri="{28A0092B-C50C-407E-A947-70E740481C1C}">
                <a14:useLocalDpi xmlns:a14="http://schemas.microsoft.com/office/drawing/2010/main"/>
              </a:ext>
            </a:extLst>
          </a:blip>
          <a:srcRect/>
          <a:stretch/>
        </p:blipFill>
        <p:spPr>
          <a:xfrm>
            <a:off x="-1" y="-1653"/>
            <a:ext cx="8776124" cy="6858000"/>
          </a:xfrm>
          <a:prstGeom prst="rect">
            <a:avLst/>
          </a:prstGeom>
        </p:spPr>
      </p:pic>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grpSp>
        <p:nvGrpSpPr>
          <p:cNvPr id="3" name="Group 2">
            <a:extLst>
              <a:ext uri="{FF2B5EF4-FFF2-40B4-BE49-F238E27FC236}">
                <a16:creationId xmlns:a16="http://schemas.microsoft.com/office/drawing/2014/main" id="{CF273EDE-AC3D-0847-BF58-4E2A082BA547}"/>
              </a:ext>
            </a:extLst>
          </p:cNvPr>
          <p:cNvGrpSpPr/>
          <p:nvPr/>
        </p:nvGrpSpPr>
        <p:grpSpPr>
          <a:xfrm>
            <a:off x="5803820" y="-1653"/>
            <a:ext cx="6392156" cy="6870847"/>
            <a:chOff x="4283367" y="-1653"/>
            <a:chExt cx="6392156" cy="6870847"/>
          </a:xfrm>
        </p:grpSpPr>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4283367" y="-1653"/>
              <a:ext cx="5942010" cy="6870847"/>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a:extLst>
                <a:ext uri="{FF2B5EF4-FFF2-40B4-BE49-F238E27FC236}">
                  <a16:creationId xmlns:a16="http://schemas.microsoft.com/office/drawing/2014/main" id="{FE45CA28-206C-A24E-8060-0B768C4C5C6A}"/>
                </a:ext>
              </a:extLst>
            </p:cNvPr>
            <p:cNvSpPr>
              <a:spLocks noChangeAspect="1"/>
            </p:cNvSpPr>
            <p:nvPr/>
          </p:nvSpPr>
          <p:spPr>
            <a:xfrm>
              <a:off x="4733513" y="-1653"/>
              <a:ext cx="5942010" cy="6870847"/>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01663" y="2520950"/>
            <a:ext cx="5394325" cy="1449388"/>
          </a:xfrm>
          <a:prstGeom prst="rect">
            <a:avLst/>
          </a:prstGeom>
        </p:spPr>
        <p:txBody>
          <a:bodyPr>
            <a:normAutofit/>
          </a:bodyPr>
          <a:lstStyle>
            <a:lvl1pPr marL="0" indent="0">
              <a:buNone/>
              <a:defRPr sz="3600" b="1" i="0">
                <a:solidFill>
                  <a:schemeClr val="bg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01663" y="4689565"/>
            <a:ext cx="5394325" cy="848315"/>
          </a:xfrm>
          <a:prstGeom prst="rect">
            <a:avLst/>
          </a:prstGeom>
        </p:spPr>
        <p:txBody>
          <a:bodyPr anchor="t">
            <a:normAutofit/>
          </a:bodyPr>
          <a:lstStyle>
            <a:lvl1pPr marL="0" indent="0">
              <a:buNone/>
              <a:defRPr sz="2000" b="0" i="0">
                <a:solidFill>
                  <a:schemeClr val="accent2"/>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Tree>
    <p:extLst>
      <p:ext uri="{BB962C8B-B14F-4D97-AF65-F5344CB8AC3E}">
        <p14:creationId xmlns:p14="http://schemas.microsoft.com/office/powerpoint/2010/main" val="1149163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and Table">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46871"/>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7" name="Table Placeholder 6">
            <a:extLst>
              <a:ext uri="{FF2B5EF4-FFF2-40B4-BE49-F238E27FC236}">
                <a16:creationId xmlns:a16="http://schemas.microsoft.com/office/drawing/2014/main" id="{87182008-9414-AB43-BE9E-97630CA1A98F}"/>
              </a:ext>
            </a:extLst>
          </p:cNvPr>
          <p:cNvSpPr>
            <a:spLocks noGrp="1"/>
          </p:cNvSpPr>
          <p:nvPr>
            <p:ph type="tbl" sz="quarter" idx="14"/>
          </p:nvPr>
        </p:nvSpPr>
        <p:spPr>
          <a:xfrm>
            <a:off x="5957888" y="1371600"/>
            <a:ext cx="6132511" cy="4847100"/>
          </a:xfrm>
          <a:prstGeom prst="rect">
            <a:avLst/>
          </a:prstGeom>
        </p:spPr>
        <p:txBody>
          <a:bodyPr/>
          <a:lstStyle/>
          <a:p>
            <a:r>
              <a:rPr lang="zh-TW" altLang="en-US"/>
              <a:t>按一下圖示以新增表格</a:t>
            </a:r>
            <a:endParaRPr lang="en-US" dirty="0"/>
          </a:p>
        </p:txBody>
      </p:sp>
      <p:sp>
        <p:nvSpPr>
          <p:cNvPr id="12" name="Slide Number Placeholder 11">
            <a:extLst>
              <a:ext uri="{FF2B5EF4-FFF2-40B4-BE49-F238E27FC236}">
                <a16:creationId xmlns:a16="http://schemas.microsoft.com/office/drawing/2014/main" id="{0594F819-73D6-7A44-B97C-D99C7DAB92D6}"/>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3" name="Footer Placeholder 12">
            <a:extLst>
              <a:ext uri="{FF2B5EF4-FFF2-40B4-BE49-F238E27FC236}">
                <a16:creationId xmlns:a16="http://schemas.microsoft.com/office/drawing/2014/main" id="{32410E9C-C65D-7447-B0BA-C5E386524459}"/>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954247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and Video Clip">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35297"/>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5" name="Media Placeholder 4">
            <a:extLst>
              <a:ext uri="{FF2B5EF4-FFF2-40B4-BE49-F238E27FC236}">
                <a16:creationId xmlns:a16="http://schemas.microsoft.com/office/drawing/2014/main" id="{76C186EF-8C58-7249-A024-F6C1D0AD12BC}"/>
              </a:ext>
            </a:extLst>
          </p:cNvPr>
          <p:cNvSpPr>
            <a:spLocks noGrp="1"/>
          </p:cNvSpPr>
          <p:nvPr>
            <p:ph type="media" sz="quarter" idx="14"/>
          </p:nvPr>
        </p:nvSpPr>
        <p:spPr>
          <a:xfrm>
            <a:off x="5958260" y="1371601"/>
            <a:ext cx="6132139" cy="4835524"/>
          </a:xfrm>
          <a:prstGeom prst="rect">
            <a:avLst/>
          </a:prstGeom>
        </p:spPr>
        <p:txBody>
          <a:bodyPr/>
          <a:lstStyle/>
          <a:p>
            <a:r>
              <a:rPr lang="zh-TW" altLang="en-US"/>
              <a:t>按一下圖示以新增多媒體</a:t>
            </a:r>
            <a:endParaRPr lang="en-US" dirty="0"/>
          </a:p>
        </p:txBody>
      </p:sp>
      <p:sp>
        <p:nvSpPr>
          <p:cNvPr id="11" name="Slide Number Placeholder 10">
            <a:extLst>
              <a:ext uri="{FF2B5EF4-FFF2-40B4-BE49-F238E27FC236}">
                <a16:creationId xmlns:a16="http://schemas.microsoft.com/office/drawing/2014/main" id="{931A0CB9-E7C5-BC4C-83B3-6A04784CA591}"/>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598ED7D5-C7B2-E244-865C-DA32752CCB15}"/>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3008949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ulti-picture">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B3363707-8337-D14D-8CD6-076D7F38DEED}"/>
              </a:ext>
            </a:extLst>
          </p:cNvPr>
          <p:cNvSpPr>
            <a:spLocks noGrp="1"/>
          </p:cNvSpPr>
          <p:nvPr>
            <p:ph type="pic" sz="quarter" idx="10"/>
          </p:nvPr>
        </p:nvSpPr>
        <p:spPr>
          <a:xfrm>
            <a:off x="609600" y="1143000"/>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5" name="Picture Placeholder 6">
            <a:extLst>
              <a:ext uri="{FF2B5EF4-FFF2-40B4-BE49-F238E27FC236}">
                <a16:creationId xmlns:a16="http://schemas.microsoft.com/office/drawing/2014/main" id="{AF67D610-3DBA-EB48-B589-E895E66AEF08}"/>
              </a:ext>
            </a:extLst>
          </p:cNvPr>
          <p:cNvSpPr>
            <a:spLocks noGrp="1"/>
          </p:cNvSpPr>
          <p:nvPr>
            <p:ph type="pic" sz="quarter" idx="11"/>
          </p:nvPr>
        </p:nvSpPr>
        <p:spPr>
          <a:xfrm>
            <a:off x="609600" y="3657600"/>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7" name="Picture Placeholder 6">
            <a:extLst>
              <a:ext uri="{FF2B5EF4-FFF2-40B4-BE49-F238E27FC236}">
                <a16:creationId xmlns:a16="http://schemas.microsoft.com/office/drawing/2014/main" id="{9BFD49B6-2BF3-F94C-AD6B-7B77861203C0}"/>
              </a:ext>
            </a:extLst>
          </p:cNvPr>
          <p:cNvSpPr>
            <a:spLocks noGrp="1"/>
          </p:cNvSpPr>
          <p:nvPr>
            <p:ph type="pic" sz="quarter" idx="13"/>
          </p:nvPr>
        </p:nvSpPr>
        <p:spPr>
          <a:xfrm>
            <a:off x="4470400" y="1159933"/>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8" name="Picture Placeholder 6">
            <a:extLst>
              <a:ext uri="{FF2B5EF4-FFF2-40B4-BE49-F238E27FC236}">
                <a16:creationId xmlns:a16="http://schemas.microsoft.com/office/drawing/2014/main" id="{75F3481B-E073-FC4C-8662-89F64D478623}"/>
              </a:ext>
            </a:extLst>
          </p:cNvPr>
          <p:cNvSpPr>
            <a:spLocks noGrp="1"/>
          </p:cNvSpPr>
          <p:nvPr>
            <p:ph type="pic" sz="quarter" idx="14"/>
          </p:nvPr>
        </p:nvSpPr>
        <p:spPr>
          <a:xfrm>
            <a:off x="4470400" y="3674533"/>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9" name="Picture Placeholder 6">
            <a:extLst>
              <a:ext uri="{FF2B5EF4-FFF2-40B4-BE49-F238E27FC236}">
                <a16:creationId xmlns:a16="http://schemas.microsoft.com/office/drawing/2014/main" id="{4E9685A2-20AD-6C44-B1B9-DCB2E44370F5}"/>
              </a:ext>
            </a:extLst>
          </p:cNvPr>
          <p:cNvSpPr>
            <a:spLocks noGrp="1"/>
          </p:cNvSpPr>
          <p:nvPr>
            <p:ph type="pic" sz="quarter" idx="15"/>
          </p:nvPr>
        </p:nvSpPr>
        <p:spPr>
          <a:xfrm>
            <a:off x="8128000" y="1151467"/>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10" name="Picture Placeholder 6">
            <a:extLst>
              <a:ext uri="{FF2B5EF4-FFF2-40B4-BE49-F238E27FC236}">
                <a16:creationId xmlns:a16="http://schemas.microsoft.com/office/drawing/2014/main" id="{498EFFC6-47A8-C248-AF67-33A51B038851}"/>
              </a:ext>
            </a:extLst>
          </p:cNvPr>
          <p:cNvSpPr>
            <a:spLocks noGrp="1"/>
          </p:cNvSpPr>
          <p:nvPr>
            <p:ph type="pic" sz="quarter" idx="16"/>
          </p:nvPr>
        </p:nvSpPr>
        <p:spPr>
          <a:xfrm>
            <a:off x="8128000" y="3666067"/>
            <a:ext cx="3454400" cy="1981200"/>
          </a:xfrm>
          <a:prstGeom prst="rect">
            <a:avLst/>
          </a:prstGeom>
        </p:spPr>
        <p:txBody>
          <a:bodyPr/>
          <a:lstStyle>
            <a:lvl1pPr marL="0" indent="0">
              <a:buNone/>
              <a:defRPr sz="1600" b="0" i="0">
                <a:latin typeface="Arial" panose="020B0604020202020204" pitchFamily="34" charset="0"/>
              </a:defRPr>
            </a:lvl1pPr>
          </a:lstStyle>
          <a:p>
            <a:r>
              <a:rPr lang="zh-TW" altLang="en-US"/>
              <a:t>按一下圖示以新增圖片</a:t>
            </a:r>
            <a:endParaRPr lang="en-US" dirty="0"/>
          </a:p>
        </p:txBody>
      </p:sp>
      <p:sp>
        <p:nvSpPr>
          <p:cNvPr id="11" name="Text Placeholder 13">
            <a:extLst>
              <a:ext uri="{FF2B5EF4-FFF2-40B4-BE49-F238E27FC236}">
                <a16:creationId xmlns:a16="http://schemas.microsoft.com/office/drawing/2014/main" id="{5327F1EC-8CEB-F348-A688-603CC6AF3B7E}"/>
              </a:ext>
            </a:extLst>
          </p:cNvPr>
          <p:cNvSpPr>
            <a:spLocks noGrp="1"/>
          </p:cNvSpPr>
          <p:nvPr>
            <p:ph type="body" sz="quarter" idx="17"/>
          </p:nvPr>
        </p:nvSpPr>
        <p:spPr>
          <a:xfrm>
            <a:off x="609600"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2" name="Text Placeholder 13">
            <a:extLst>
              <a:ext uri="{FF2B5EF4-FFF2-40B4-BE49-F238E27FC236}">
                <a16:creationId xmlns:a16="http://schemas.microsoft.com/office/drawing/2014/main" id="{D8D84EB5-FEF7-D145-9924-EDC82C5DD725}"/>
              </a:ext>
            </a:extLst>
          </p:cNvPr>
          <p:cNvSpPr>
            <a:spLocks noGrp="1"/>
          </p:cNvSpPr>
          <p:nvPr>
            <p:ph type="body" sz="quarter" idx="18"/>
          </p:nvPr>
        </p:nvSpPr>
        <p:spPr>
          <a:xfrm>
            <a:off x="4470400"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3" name="Text Placeholder 13">
            <a:extLst>
              <a:ext uri="{FF2B5EF4-FFF2-40B4-BE49-F238E27FC236}">
                <a16:creationId xmlns:a16="http://schemas.microsoft.com/office/drawing/2014/main" id="{73B743E4-6516-C94E-BADC-931FCAF3B346}"/>
              </a:ext>
            </a:extLst>
          </p:cNvPr>
          <p:cNvSpPr>
            <a:spLocks noGrp="1"/>
          </p:cNvSpPr>
          <p:nvPr>
            <p:ph type="body" sz="quarter" idx="19"/>
          </p:nvPr>
        </p:nvSpPr>
        <p:spPr>
          <a:xfrm>
            <a:off x="8150577" y="32004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4" name="Text Placeholder 13">
            <a:extLst>
              <a:ext uri="{FF2B5EF4-FFF2-40B4-BE49-F238E27FC236}">
                <a16:creationId xmlns:a16="http://schemas.microsoft.com/office/drawing/2014/main" id="{FED4C7F5-70CF-2C4D-8AF3-4D76760714C7}"/>
              </a:ext>
            </a:extLst>
          </p:cNvPr>
          <p:cNvSpPr>
            <a:spLocks noGrp="1"/>
          </p:cNvSpPr>
          <p:nvPr>
            <p:ph type="body" sz="quarter" idx="20"/>
          </p:nvPr>
        </p:nvSpPr>
        <p:spPr>
          <a:xfrm>
            <a:off x="609600" y="57023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5" name="Text Placeholder 13">
            <a:extLst>
              <a:ext uri="{FF2B5EF4-FFF2-40B4-BE49-F238E27FC236}">
                <a16:creationId xmlns:a16="http://schemas.microsoft.com/office/drawing/2014/main" id="{6B853D87-F6A1-6443-AB6D-6E9819089E0E}"/>
              </a:ext>
            </a:extLst>
          </p:cNvPr>
          <p:cNvSpPr>
            <a:spLocks noGrp="1"/>
          </p:cNvSpPr>
          <p:nvPr>
            <p:ph type="body" sz="quarter" idx="21"/>
          </p:nvPr>
        </p:nvSpPr>
        <p:spPr>
          <a:xfrm>
            <a:off x="4470400" y="57150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6" name="Text Placeholder 13">
            <a:extLst>
              <a:ext uri="{FF2B5EF4-FFF2-40B4-BE49-F238E27FC236}">
                <a16:creationId xmlns:a16="http://schemas.microsoft.com/office/drawing/2014/main" id="{256BC893-7821-9640-98BC-FFCFED83EB9C}"/>
              </a:ext>
            </a:extLst>
          </p:cNvPr>
          <p:cNvSpPr>
            <a:spLocks noGrp="1"/>
          </p:cNvSpPr>
          <p:nvPr>
            <p:ph type="body" sz="quarter" idx="22"/>
          </p:nvPr>
        </p:nvSpPr>
        <p:spPr>
          <a:xfrm>
            <a:off x="8150577" y="5715000"/>
            <a:ext cx="3454400" cy="381000"/>
          </a:xfrm>
          <a:prstGeom prst="rect">
            <a:avLst/>
          </a:prstGeom>
        </p:spPr>
        <p:txBody>
          <a:bodyPr/>
          <a:lstStyle>
            <a:lvl1pPr marL="0" indent="0">
              <a:buNone/>
              <a:defRPr sz="1100" b="0" i="0">
                <a:latin typeface="Arial" panose="020B0604020202020204" pitchFamily="34" charset="0"/>
              </a:defRPr>
            </a:lvl1pPr>
            <a:lvl2pPr>
              <a:defRPr sz="1100"/>
            </a:lvl2pPr>
            <a:lvl3pPr>
              <a:defRPr sz="1100"/>
            </a:lvl3pPr>
            <a:lvl4pPr>
              <a:defRPr sz="1100"/>
            </a:lvl4pPr>
            <a:lvl5pPr>
              <a:defRPr sz="1100"/>
            </a:lvl5pPr>
          </a:lstStyle>
          <a:p>
            <a:pPr lvl="0"/>
            <a:r>
              <a:rPr lang="zh-TW" altLang="en-US"/>
              <a:t>按一下以編輯母片文字樣式</a:t>
            </a:r>
          </a:p>
        </p:txBody>
      </p:sp>
      <p:sp>
        <p:nvSpPr>
          <p:cNvPr id="19" name="Slide Number Placeholder 18">
            <a:extLst>
              <a:ext uri="{FF2B5EF4-FFF2-40B4-BE49-F238E27FC236}">
                <a16:creationId xmlns:a16="http://schemas.microsoft.com/office/drawing/2014/main" id="{02F90602-9DC6-3F4D-B178-EF64100603FB}"/>
              </a:ext>
            </a:extLst>
          </p:cNvPr>
          <p:cNvSpPr>
            <a:spLocks noGrp="1"/>
          </p:cNvSpPr>
          <p:nvPr>
            <p:ph type="sldNum" sz="quarter" idx="24"/>
          </p:nvPr>
        </p:nvSpPr>
        <p:spPr/>
        <p:txBody>
          <a:bodyPr/>
          <a:lstStyle/>
          <a:p>
            <a:fld id="{9208A793-2245-4818-AD5E-BDD5E94E7712}" type="slidenum">
              <a:rPr lang="zh-TW" altLang="en-US" smtClean="0"/>
              <a:t>‹#›</a:t>
            </a:fld>
            <a:endParaRPr lang="zh-TW" altLang="en-US"/>
          </a:p>
        </p:txBody>
      </p:sp>
      <p:sp>
        <p:nvSpPr>
          <p:cNvPr id="20" name="Footer Placeholder 19">
            <a:extLst>
              <a:ext uri="{FF2B5EF4-FFF2-40B4-BE49-F238E27FC236}">
                <a16:creationId xmlns:a16="http://schemas.microsoft.com/office/drawing/2014/main" id="{614245B8-8FB7-884E-9CF1-3AAE4CDBCC4B}"/>
              </a:ext>
            </a:extLst>
          </p:cNvPr>
          <p:cNvSpPr>
            <a:spLocks noGrp="1"/>
          </p:cNvSpPr>
          <p:nvPr>
            <p:ph type="ftr" sz="quarter" idx="25"/>
          </p:nvPr>
        </p:nvSpPr>
        <p:spPr/>
        <p:txBody>
          <a:bodyPr/>
          <a:lstStyle>
            <a:lvl1pPr>
              <a:defRPr>
                <a:latin typeface="Arial" panose="020B0604020202020204" pitchFamily="34" charset="0"/>
              </a:defRPr>
            </a:lvl1pPr>
          </a:lstStyle>
          <a:p>
            <a:endParaRPr lang="zh-TW" altLang="en-US"/>
          </a:p>
        </p:txBody>
      </p:sp>
      <p:sp>
        <p:nvSpPr>
          <p:cNvPr id="21" name="Title 20">
            <a:extLst>
              <a:ext uri="{FF2B5EF4-FFF2-40B4-BE49-F238E27FC236}">
                <a16:creationId xmlns:a16="http://schemas.microsoft.com/office/drawing/2014/main" id="{774FC734-09F5-2F40-BB01-29D6BBF76E02}"/>
              </a:ext>
            </a:extLst>
          </p:cNvPr>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3997950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ogo Grid">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34EBE792-3674-F042-8191-29D73F7CA4C8}"/>
              </a:ext>
            </a:extLst>
          </p:cNvPr>
          <p:cNvSpPr>
            <a:spLocks noGrp="1"/>
          </p:cNvSpPr>
          <p:nvPr>
            <p:ph type="pic" sz="quarter" idx="10" hasCustomPrompt="1"/>
          </p:nvPr>
        </p:nvSpPr>
        <p:spPr>
          <a:xfrm>
            <a:off x="914400" y="1371600"/>
            <a:ext cx="1930400" cy="1295400"/>
          </a:xfrm>
          <a:prstGeom prst="rect">
            <a:avLst/>
          </a:prstGeom>
          <a:effectLst/>
        </p:spPr>
        <p:txBody>
          <a:bodyPr/>
          <a:lstStyle>
            <a:lvl1pPr marL="0" indent="0">
              <a:buFontTx/>
              <a:buNone/>
              <a:defRPr sz="1100" b="0" i="0" baseline="0">
                <a:latin typeface="Arial" panose="020B0604020202020204" pitchFamily="34" charset="0"/>
              </a:defRPr>
            </a:lvl1pPr>
          </a:lstStyle>
          <a:p>
            <a:r>
              <a:rPr lang="en-US" dirty="0"/>
              <a:t>160x147 logo</a:t>
            </a:r>
          </a:p>
        </p:txBody>
      </p:sp>
      <p:sp>
        <p:nvSpPr>
          <p:cNvPr id="7" name="Picture Placeholder 5">
            <a:extLst>
              <a:ext uri="{FF2B5EF4-FFF2-40B4-BE49-F238E27FC236}">
                <a16:creationId xmlns:a16="http://schemas.microsoft.com/office/drawing/2014/main" id="{93ABDDAC-BA7B-4A4A-9D64-71FA88868E4B}"/>
              </a:ext>
            </a:extLst>
          </p:cNvPr>
          <p:cNvSpPr>
            <a:spLocks noGrp="1"/>
          </p:cNvSpPr>
          <p:nvPr>
            <p:ph type="pic" sz="quarter" idx="11" hasCustomPrompt="1"/>
          </p:nvPr>
        </p:nvSpPr>
        <p:spPr>
          <a:xfrm>
            <a:off x="9144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8" name="Picture Placeholder 5">
            <a:extLst>
              <a:ext uri="{FF2B5EF4-FFF2-40B4-BE49-F238E27FC236}">
                <a16:creationId xmlns:a16="http://schemas.microsoft.com/office/drawing/2014/main" id="{BE481E25-6792-6B48-8A87-D3E9D1B2232D}"/>
              </a:ext>
            </a:extLst>
          </p:cNvPr>
          <p:cNvSpPr>
            <a:spLocks noGrp="1"/>
          </p:cNvSpPr>
          <p:nvPr>
            <p:ph type="pic" sz="quarter" idx="13" hasCustomPrompt="1"/>
          </p:nvPr>
        </p:nvSpPr>
        <p:spPr>
          <a:xfrm>
            <a:off x="9144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9" name="Picture Placeholder 5">
            <a:extLst>
              <a:ext uri="{FF2B5EF4-FFF2-40B4-BE49-F238E27FC236}">
                <a16:creationId xmlns:a16="http://schemas.microsoft.com/office/drawing/2014/main" id="{D548604C-E487-1D4F-91AF-D210004A5189}"/>
              </a:ext>
            </a:extLst>
          </p:cNvPr>
          <p:cNvSpPr>
            <a:spLocks noGrp="1"/>
          </p:cNvSpPr>
          <p:nvPr>
            <p:ph type="pic" sz="quarter" idx="14" hasCustomPrompt="1"/>
          </p:nvPr>
        </p:nvSpPr>
        <p:spPr>
          <a:xfrm>
            <a:off x="37592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0" name="Picture Placeholder 5">
            <a:extLst>
              <a:ext uri="{FF2B5EF4-FFF2-40B4-BE49-F238E27FC236}">
                <a16:creationId xmlns:a16="http://schemas.microsoft.com/office/drawing/2014/main" id="{7624EDF6-2365-2545-8099-338237F309C3}"/>
              </a:ext>
            </a:extLst>
          </p:cNvPr>
          <p:cNvSpPr>
            <a:spLocks noGrp="1"/>
          </p:cNvSpPr>
          <p:nvPr>
            <p:ph type="pic" sz="quarter" idx="15" hasCustomPrompt="1"/>
          </p:nvPr>
        </p:nvSpPr>
        <p:spPr>
          <a:xfrm>
            <a:off x="37592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1" name="Picture Placeholder 5">
            <a:extLst>
              <a:ext uri="{FF2B5EF4-FFF2-40B4-BE49-F238E27FC236}">
                <a16:creationId xmlns:a16="http://schemas.microsoft.com/office/drawing/2014/main" id="{0D36446A-2E05-9F4F-83D7-905FD354E021}"/>
              </a:ext>
            </a:extLst>
          </p:cNvPr>
          <p:cNvSpPr>
            <a:spLocks noGrp="1"/>
          </p:cNvSpPr>
          <p:nvPr>
            <p:ph type="pic" sz="quarter" idx="16" hasCustomPrompt="1"/>
          </p:nvPr>
        </p:nvSpPr>
        <p:spPr>
          <a:xfrm>
            <a:off x="37592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2" name="Picture Placeholder 5">
            <a:extLst>
              <a:ext uri="{FF2B5EF4-FFF2-40B4-BE49-F238E27FC236}">
                <a16:creationId xmlns:a16="http://schemas.microsoft.com/office/drawing/2014/main" id="{BBC79A31-D13D-4C49-88CC-6B949DE06C2C}"/>
              </a:ext>
            </a:extLst>
          </p:cNvPr>
          <p:cNvSpPr>
            <a:spLocks noGrp="1"/>
          </p:cNvSpPr>
          <p:nvPr>
            <p:ph type="pic" sz="quarter" idx="17" hasCustomPrompt="1"/>
          </p:nvPr>
        </p:nvSpPr>
        <p:spPr>
          <a:xfrm>
            <a:off x="66040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3" name="Picture Placeholder 5">
            <a:extLst>
              <a:ext uri="{FF2B5EF4-FFF2-40B4-BE49-F238E27FC236}">
                <a16:creationId xmlns:a16="http://schemas.microsoft.com/office/drawing/2014/main" id="{CFF59C9F-D752-594A-A821-7BDA91DA3749}"/>
              </a:ext>
            </a:extLst>
          </p:cNvPr>
          <p:cNvSpPr>
            <a:spLocks noGrp="1"/>
          </p:cNvSpPr>
          <p:nvPr>
            <p:ph type="pic" sz="quarter" idx="18" hasCustomPrompt="1"/>
          </p:nvPr>
        </p:nvSpPr>
        <p:spPr>
          <a:xfrm>
            <a:off x="66040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4" name="Picture Placeholder 5">
            <a:extLst>
              <a:ext uri="{FF2B5EF4-FFF2-40B4-BE49-F238E27FC236}">
                <a16:creationId xmlns:a16="http://schemas.microsoft.com/office/drawing/2014/main" id="{254F3492-5AA9-9249-B742-69BFC01BE9E2}"/>
              </a:ext>
            </a:extLst>
          </p:cNvPr>
          <p:cNvSpPr>
            <a:spLocks noGrp="1"/>
          </p:cNvSpPr>
          <p:nvPr>
            <p:ph type="pic" sz="quarter" idx="19" hasCustomPrompt="1"/>
          </p:nvPr>
        </p:nvSpPr>
        <p:spPr>
          <a:xfrm>
            <a:off x="6604000" y="4419600"/>
            <a:ext cx="1930400" cy="1295400"/>
          </a:xfrm>
          <a:prstGeom prst="rect">
            <a:avLst/>
          </a:prstGeom>
          <a:effectLst/>
        </p:spPr>
        <p:txBody>
          <a:bodyPr/>
          <a:lstStyle>
            <a:lvl1pPr marL="0" indent="0">
              <a:buFontTx/>
              <a:buNone/>
              <a:defRPr sz="1100" b="0" i="0">
                <a:latin typeface="Arial" panose="020B0604020202020204" pitchFamily="34" charset="0"/>
              </a:defRPr>
            </a:lvl1pPr>
          </a:lstStyle>
          <a:p>
            <a:r>
              <a:rPr lang="en-US" dirty="0"/>
              <a:t>160x147 logo</a:t>
            </a:r>
          </a:p>
        </p:txBody>
      </p:sp>
      <p:sp>
        <p:nvSpPr>
          <p:cNvPr id="15" name="Picture Placeholder 5">
            <a:extLst>
              <a:ext uri="{FF2B5EF4-FFF2-40B4-BE49-F238E27FC236}">
                <a16:creationId xmlns:a16="http://schemas.microsoft.com/office/drawing/2014/main" id="{C51E22CD-7582-9D41-A0FC-914A34BF189E}"/>
              </a:ext>
            </a:extLst>
          </p:cNvPr>
          <p:cNvSpPr>
            <a:spLocks noGrp="1"/>
          </p:cNvSpPr>
          <p:nvPr>
            <p:ph type="pic" sz="quarter" idx="20" hasCustomPrompt="1"/>
          </p:nvPr>
        </p:nvSpPr>
        <p:spPr>
          <a:xfrm>
            <a:off x="92456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6" name="Picture Placeholder 5">
            <a:extLst>
              <a:ext uri="{FF2B5EF4-FFF2-40B4-BE49-F238E27FC236}">
                <a16:creationId xmlns:a16="http://schemas.microsoft.com/office/drawing/2014/main" id="{3D0B9166-BA76-6544-89C3-4C8B4A739F73}"/>
              </a:ext>
            </a:extLst>
          </p:cNvPr>
          <p:cNvSpPr>
            <a:spLocks noGrp="1"/>
          </p:cNvSpPr>
          <p:nvPr>
            <p:ph type="pic" sz="quarter" idx="21" hasCustomPrompt="1"/>
          </p:nvPr>
        </p:nvSpPr>
        <p:spPr>
          <a:xfrm>
            <a:off x="92456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Arial" panose="020B0604020202020204" pitchFamily="34" charset="0"/>
              </a:defRPr>
            </a:lvl1pPr>
          </a:lstStyle>
          <a:p>
            <a:r>
              <a:rPr lang="en-US" dirty="0"/>
              <a:t>160x147 logo</a:t>
            </a:r>
          </a:p>
          <a:p>
            <a:endParaRPr lang="en-US" dirty="0"/>
          </a:p>
        </p:txBody>
      </p:sp>
      <p:sp>
        <p:nvSpPr>
          <p:cNvPr id="17" name="Picture Placeholder 5">
            <a:extLst>
              <a:ext uri="{FF2B5EF4-FFF2-40B4-BE49-F238E27FC236}">
                <a16:creationId xmlns:a16="http://schemas.microsoft.com/office/drawing/2014/main" id="{537026EB-3BFB-0947-A881-5729F13CFA4E}"/>
              </a:ext>
            </a:extLst>
          </p:cNvPr>
          <p:cNvSpPr>
            <a:spLocks noGrp="1"/>
          </p:cNvSpPr>
          <p:nvPr>
            <p:ph type="pic" sz="quarter" idx="22" hasCustomPrompt="1"/>
          </p:nvPr>
        </p:nvSpPr>
        <p:spPr>
          <a:xfrm>
            <a:off x="9245600" y="4419600"/>
            <a:ext cx="1930400" cy="1295400"/>
          </a:xfrm>
          <a:prstGeom prst="rect">
            <a:avLst/>
          </a:prstGeom>
          <a:effectLst/>
        </p:spPr>
        <p:txBody>
          <a:bodyPr/>
          <a:lstStyle>
            <a:lvl1pPr marL="0" indent="0">
              <a:buFontTx/>
              <a:buNone/>
              <a:defRPr sz="1100" b="0" i="0">
                <a:latin typeface="Arial" panose="020B0604020202020204" pitchFamily="34" charset="0"/>
              </a:defRPr>
            </a:lvl1pPr>
          </a:lstStyle>
          <a:p>
            <a:r>
              <a:rPr lang="en-US" dirty="0"/>
              <a:t>160x147 logo</a:t>
            </a:r>
          </a:p>
        </p:txBody>
      </p:sp>
      <p:sp>
        <p:nvSpPr>
          <p:cNvPr id="19" name="Slide Number Placeholder 18">
            <a:extLst>
              <a:ext uri="{FF2B5EF4-FFF2-40B4-BE49-F238E27FC236}">
                <a16:creationId xmlns:a16="http://schemas.microsoft.com/office/drawing/2014/main" id="{1D9580FA-CA76-994A-9775-1D87D5927DBD}"/>
              </a:ext>
            </a:extLst>
          </p:cNvPr>
          <p:cNvSpPr>
            <a:spLocks noGrp="1"/>
          </p:cNvSpPr>
          <p:nvPr>
            <p:ph type="sldNum" sz="quarter" idx="24"/>
          </p:nvPr>
        </p:nvSpPr>
        <p:spPr/>
        <p:txBody>
          <a:bodyPr/>
          <a:lstStyle/>
          <a:p>
            <a:fld id="{9208A793-2245-4818-AD5E-BDD5E94E7712}" type="slidenum">
              <a:rPr lang="zh-TW" altLang="en-US" smtClean="0"/>
              <a:t>‹#›</a:t>
            </a:fld>
            <a:endParaRPr lang="zh-TW" altLang="en-US"/>
          </a:p>
        </p:txBody>
      </p:sp>
      <p:sp>
        <p:nvSpPr>
          <p:cNvPr id="20" name="Footer Placeholder 19">
            <a:extLst>
              <a:ext uri="{FF2B5EF4-FFF2-40B4-BE49-F238E27FC236}">
                <a16:creationId xmlns:a16="http://schemas.microsoft.com/office/drawing/2014/main" id="{A4CD1467-D5F8-974A-B81D-099495E5ECAD}"/>
              </a:ext>
            </a:extLst>
          </p:cNvPr>
          <p:cNvSpPr>
            <a:spLocks noGrp="1"/>
          </p:cNvSpPr>
          <p:nvPr>
            <p:ph type="ftr" sz="quarter" idx="25"/>
          </p:nvPr>
        </p:nvSpPr>
        <p:spPr/>
        <p:txBody>
          <a:bodyPr/>
          <a:lstStyle>
            <a:lvl1pPr>
              <a:defRPr>
                <a:latin typeface="Arial" panose="020B0604020202020204" pitchFamily="34" charset="0"/>
              </a:defRPr>
            </a:lvl1pPr>
          </a:lstStyle>
          <a:p>
            <a:endParaRPr lang="zh-TW" altLang="en-US"/>
          </a:p>
        </p:txBody>
      </p:sp>
      <p:sp>
        <p:nvSpPr>
          <p:cNvPr id="21" name="Title 20">
            <a:extLst>
              <a:ext uri="{FF2B5EF4-FFF2-40B4-BE49-F238E27FC236}">
                <a16:creationId xmlns:a16="http://schemas.microsoft.com/office/drawing/2014/main" id="{C81C7F89-740B-3143-8447-70CC02F636A7}"/>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6941726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46A438-A6DD-9A4D-9633-A82F4BA46D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35795" y="479973"/>
            <a:ext cx="7556205" cy="6378027"/>
          </a:xfrm>
          <a:prstGeom prst="rect">
            <a:avLst/>
          </a:prstGeom>
        </p:spPr>
      </p:pic>
      <p:pic>
        <p:nvPicPr>
          <p:cNvPr id="9" name="Picture 8">
            <a:extLst>
              <a:ext uri="{FF2B5EF4-FFF2-40B4-BE49-F238E27FC236}">
                <a16:creationId xmlns:a16="http://schemas.microsoft.com/office/drawing/2014/main" id="{B45EF558-9B78-CA48-A7D1-7E767A41BD7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7321" y="2844383"/>
            <a:ext cx="3487479" cy="1169233"/>
          </a:xfrm>
          <a:prstGeom prst="rect">
            <a:avLst/>
          </a:prstGeom>
        </p:spPr>
      </p:pic>
    </p:spTree>
    <p:extLst>
      <p:ext uri="{BB962C8B-B14F-4D97-AF65-F5344CB8AC3E}">
        <p14:creationId xmlns:p14="http://schemas.microsoft.com/office/powerpoint/2010/main" val="1024992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05C748-07C9-497F-B422-D0EBB29B0F3C}"/>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9059865-ED53-44F2-8B4C-53B04D5EFB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0459D8D-01DC-439F-9144-D42CCE0DB7FF}"/>
              </a:ext>
            </a:extLst>
          </p:cNvPr>
          <p:cNvSpPr>
            <a:spLocks noGrp="1"/>
          </p:cNvSpPr>
          <p:nvPr>
            <p:ph type="dt" sz="half" idx="10"/>
          </p:nvPr>
        </p:nvSpPr>
        <p:spPr/>
        <p:txBody>
          <a:bodyPr/>
          <a:lstStyle/>
          <a:p>
            <a:fld id="{FA1E3ED8-1BB4-4BD2-AB23-359644E070C2}" type="datetimeFigureOut">
              <a:rPr lang="zh-TW" altLang="en-US" smtClean="0"/>
              <a:t>2020/6/9</a:t>
            </a:fld>
            <a:endParaRPr lang="zh-TW" altLang="en-US"/>
          </a:p>
        </p:txBody>
      </p:sp>
      <p:sp>
        <p:nvSpPr>
          <p:cNvPr id="5" name="頁尾版面配置區 4">
            <a:extLst>
              <a:ext uri="{FF2B5EF4-FFF2-40B4-BE49-F238E27FC236}">
                <a16:creationId xmlns:a16="http://schemas.microsoft.com/office/drawing/2014/main" id="{D50DF88B-73C1-4DE4-A74A-0C78B2C927F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F6DF636-6542-499C-B339-9773AA458311}"/>
              </a:ext>
            </a:extLst>
          </p:cNvPr>
          <p:cNvSpPr>
            <a:spLocks noGrp="1"/>
          </p:cNvSpPr>
          <p:nvPr>
            <p:ph type="sldNum" sz="quarter" idx="12"/>
          </p:nvPr>
        </p:nvSpPr>
        <p:spPr/>
        <p:txBody>
          <a:bodyPr/>
          <a:lstStyle/>
          <a:p>
            <a:fld id="{9208A793-2245-4818-AD5E-BDD5E94E7712}" type="slidenum">
              <a:rPr lang="zh-TW" altLang="en-US" smtClean="0"/>
              <a:t>‹#›</a:t>
            </a:fld>
            <a:endParaRPr lang="zh-TW" altLang="en-US"/>
          </a:p>
        </p:txBody>
      </p:sp>
    </p:spTree>
    <p:extLst>
      <p:ext uri="{BB962C8B-B14F-4D97-AF65-F5344CB8AC3E}">
        <p14:creationId xmlns:p14="http://schemas.microsoft.com/office/powerpoint/2010/main" val="337673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Presenter Divider">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69D8B-3849-A240-8C91-34D6FFA0BAB9}"/>
              </a:ext>
            </a:extLst>
          </p:cNvPr>
          <p:cNvPicPr>
            <a:picLocks noChangeAspect="1"/>
          </p:cNvPicPr>
          <p:nvPr/>
        </p:nvPicPr>
        <p:blipFill rotWithShape="1">
          <a:blip r:embed="rId2" cstate="email">
            <a:alphaModFix amt="10000"/>
            <a:extLst>
              <a:ext uri="{28A0092B-C50C-407E-A947-70E740481C1C}">
                <a14:useLocalDpi xmlns:a14="http://schemas.microsoft.com/office/drawing/2010/main"/>
              </a:ext>
            </a:extLst>
          </a:blip>
          <a:srcRect/>
          <a:stretch/>
        </p:blipFill>
        <p:spPr>
          <a:xfrm>
            <a:off x="3718560" y="-12916"/>
            <a:ext cx="8473440" cy="6870916"/>
          </a:xfrm>
          <a:prstGeom prst="rect">
            <a:avLst/>
          </a:prstGeom>
        </p:spPr>
      </p:pic>
      <p:sp>
        <p:nvSpPr>
          <p:cNvPr id="7" name="Rectangle 17">
            <a:extLst>
              <a:ext uri="{FF2B5EF4-FFF2-40B4-BE49-F238E27FC236}">
                <a16:creationId xmlns:a16="http://schemas.microsoft.com/office/drawing/2014/main" id="{E49F7C9D-6B55-D14B-93E2-401D1F629EF9}"/>
              </a:ext>
            </a:extLst>
          </p:cNvPr>
          <p:cNvSpPr/>
          <p:nvPr/>
        </p:nvSpPr>
        <p:spPr>
          <a:xfrm>
            <a:off x="0" y="-12916"/>
            <a:ext cx="5938285" cy="6870916"/>
          </a:xfrm>
          <a:custGeom>
            <a:avLst/>
            <a:gdLst>
              <a:gd name="connsiteX0" fmla="*/ 0 w 6883121"/>
              <a:gd name="connsiteY0" fmla="*/ 0 h 6883121"/>
              <a:gd name="connsiteX1" fmla="*/ 6883121 w 6883121"/>
              <a:gd name="connsiteY1" fmla="*/ 0 h 6883121"/>
              <a:gd name="connsiteX2" fmla="*/ 6883121 w 6883121"/>
              <a:gd name="connsiteY2" fmla="*/ 6883121 h 6883121"/>
              <a:gd name="connsiteX3" fmla="*/ 0 w 6883121"/>
              <a:gd name="connsiteY3" fmla="*/ 6883121 h 6883121"/>
              <a:gd name="connsiteX4" fmla="*/ 0 w 6883121"/>
              <a:gd name="connsiteY4" fmla="*/ 0 h 6883121"/>
              <a:gd name="connsiteX0" fmla="*/ 0 w 6883121"/>
              <a:gd name="connsiteY0" fmla="*/ 0 h 6883121"/>
              <a:gd name="connsiteX1" fmla="*/ 6883121 w 6883121"/>
              <a:gd name="connsiteY1" fmla="*/ 0 h 6883121"/>
              <a:gd name="connsiteX2" fmla="*/ 3466681 w 6883121"/>
              <a:gd name="connsiteY2" fmla="*/ 6883121 h 6883121"/>
              <a:gd name="connsiteX3" fmla="*/ 0 w 6883121"/>
              <a:gd name="connsiteY3" fmla="*/ 6883121 h 6883121"/>
              <a:gd name="connsiteX4" fmla="*/ 0 w 6883121"/>
              <a:gd name="connsiteY4" fmla="*/ 0 h 6883121"/>
              <a:gd name="connsiteX0" fmla="*/ 0 w 6883121"/>
              <a:gd name="connsiteY0" fmla="*/ 0 h 6903217"/>
              <a:gd name="connsiteX1" fmla="*/ 6883121 w 6883121"/>
              <a:gd name="connsiteY1" fmla="*/ 0 h 6903217"/>
              <a:gd name="connsiteX2" fmla="*/ 3908809 w 6883121"/>
              <a:gd name="connsiteY2" fmla="*/ 6903217 h 6903217"/>
              <a:gd name="connsiteX3" fmla="*/ 0 w 6883121"/>
              <a:gd name="connsiteY3" fmla="*/ 6883121 h 6903217"/>
              <a:gd name="connsiteX4" fmla="*/ 0 w 6883121"/>
              <a:gd name="connsiteY4" fmla="*/ 0 h 6903217"/>
              <a:gd name="connsiteX0" fmla="*/ 0 w 6883121"/>
              <a:gd name="connsiteY0" fmla="*/ 0 h 6883121"/>
              <a:gd name="connsiteX1" fmla="*/ 6883121 w 6883121"/>
              <a:gd name="connsiteY1" fmla="*/ 0 h 6883121"/>
              <a:gd name="connsiteX2" fmla="*/ 3949957 w 6883121"/>
              <a:gd name="connsiteY2" fmla="*/ 6866641 h 6883121"/>
              <a:gd name="connsiteX3" fmla="*/ 0 w 6883121"/>
              <a:gd name="connsiteY3" fmla="*/ 6883121 h 6883121"/>
              <a:gd name="connsiteX4" fmla="*/ 0 w 6883121"/>
              <a:gd name="connsiteY4" fmla="*/ 0 h 6883121"/>
              <a:gd name="connsiteX0" fmla="*/ 0 w 6883121"/>
              <a:gd name="connsiteY0" fmla="*/ 0 h 6883121"/>
              <a:gd name="connsiteX1" fmla="*/ 6883121 w 6883121"/>
              <a:gd name="connsiteY1" fmla="*/ 0 h 6883121"/>
              <a:gd name="connsiteX2" fmla="*/ 3949957 w 6883121"/>
              <a:gd name="connsiteY2" fmla="*/ 6880357 h 6883121"/>
              <a:gd name="connsiteX3" fmla="*/ 0 w 6883121"/>
              <a:gd name="connsiteY3" fmla="*/ 6883121 h 6883121"/>
              <a:gd name="connsiteX4" fmla="*/ 0 w 6883121"/>
              <a:gd name="connsiteY4" fmla="*/ 0 h 6883121"/>
              <a:gd name="connsiteX0" fmla="*/ 0 w 6887693"/>
              <a:gd name="connsiteY0" fmla="*/ 0 h 6883121"/>
              <a:gd name="connsiteX1" fmla="*/ 6887693 w 6887693"/>
              <a:gd name="connsiteY1" fmla="*/ 4572 h 6883121"/>
              <a:gd name="connsiteX2" fmla="*/ 3949957 w 6887693"/>
              <a:gd name="connsiteY2" fmla="*/ 6880357 h 6883121"/>
              <a:gd name="connsiteX3" fmla="*/ 0 w 6887693"/>
              <a:gd name="connsiteY3" fmla="*/ 6883121 h 6883121"/>
              <a:gd name="connsiteX4" fmla="*/ 0 w 6887693"/>
              <a:gd name="connsiteY4" fmla="*/ 0 h 6883121"/>
              <a:gd name="connsiteX0" fmla="*/ 0 w 6887693"/>
              <a:gd name="connsiteY0" fmla="*/ 8128 h 6891249"/>
              <a:gd name="connsiteX1" fmla="*/ 6887693 w 6887693"/>
              <a:gd name="connsiteY1" fmla="*/ 0 h 6891249"/>
              <a:gd name="connsiteX2" fmla="*/ 3949957 w 6887693"/>
              <a:gd name="connsiteY2" fmla="*/ 6888485 h 6891249"/>
              <a:gd name="connsiteX3" fmla="*/ 0 w 6887693"/>
              <a:gd name="connsiteY3" fmla="*/ 6891249 h 6891249"/>
              <a:gd name="connsiteX4" fmla="*/ 0 w 6887693"/>
              <a:gd name="connsiteY4" fmla="*/ 8128 h 6891249"/>
              <a:gd name="connsiteX0" fmla="*/ 0 w 6862293"/>
              <a:gd name="connsiteY0" fmla="*/ 0 h 6883121"/>
              <a:gd name="connsiteX1" fmla="*/ 6862293 w 6862293"/>
              <a:gd name="connsiteY1" fmla="*/ 4572 h 6883121"/>
              <a:gd name="connsiteX2" fmla="*/ 3949957 w 6862293"/>
              <a:gd name="connsiteY2" fmla="*/ 6880357 h 6883121"/>
              <a:gd name="connsiteX3" fmla="*/ 0 w 6862293"/>
              <a:gd name="connsiteY3" fmla="*/ 6883121 h 6883121"/>
              <a:gd name="connsiteX4" fmla="*/ 0 w 6862293"/>
              <a:gd name="connsiteY4" fmla="*/ 0 h 6883121"/>
              <a:gd name="connsiteX0" fmla="*/ 0 w 6836893"/>
              <a:gd name="connsiteY0" fmla="*/ 8128 h 6891249"/>
              <a:gd name="connsiteX1" fmla="*/ 6836893 w 6836893"/>
              <a:gd name="connsiteY1" fmla="*/ 0 h 6891249"/>
              <a:gd name="connsiteX2" fmla="*/ 3949957 w 6836893"/>
              <a:gd name="connsiteY2" fmla="*/ 6888485 h 6891249"/>
              <a:gd name="connsiteX3" fmla="*/ 0 w 6836893"/>
              <a:gd name="connsiteY3" fmla="*/ 6891249 h 6891249"/>
              <a:gd name="connsiteX4" fmla="*/ 0 w 6836893"/>
              <a:gd name="connsiteY4" fmla="*/ 8128 h 6891249"/>
              <a:gd name="connsiteX0" fmla="*/ 0 w 6887693"/>
              <a:gd name="connsiteY0" fmla="*/ 20828 h 6903949"/>
              <a:gd name="connsiteX1" fmla="*/ 6887693 w 6887693"/>
              <a:gd name="connsiteY1" fmla="*/ 0 h 6903949"/>
              <a:gd name="connsiteX2" fmla="*/ 3949957 w 6887693"/>
              <a:gd name="connsiteY2" fmla="*/ 6901185 h 6903949"/>
              <a:gd name="connsiteX3" fmla="*/ 0 w 6887693"/>
              <a:gd name="connsiteY3" fmla="*/ 6903949 h 6903949"/>
              <a:gd name="connsiteX4" fmla="*/ 0 w 6887693"/>
              <a:gd name="connsiteY4" fmla="*/ 20828 h 6903949"/>
              <a:gd name="connsiteX0" fmla="*/ 0 w 6887693"/>
              <a:gd name="connsiteY0" fmla="*/ 0 h 6883121"/>
              <a:gd name="connsiteX1" fmla="*/ 6887693 w 6887693"/>
              <a:gd name="connsiteY1" fmla="*/ 4572 h 6883121"/>
              <a:gd name="connsiteX2" fmla="*/ 3949957 w 6887693"/>
              <a:gd name="connsiteY2" fmla="*/ 6880357 h 6883121"/>
              <a:gd name="connsiteX3" fmla="*/ 0 w 6887693"/>
              <a:gd name="connsiteY3" fmla="*/ 6883121 h 6883121"/>
              <a:gd name="connsiteX4" fmla="*/ 0 w 6887693"/>
              <a:gd name="connsiteY4" fmla="*/ 0 h 6883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7693" h="6883121">
                <a:moveTo>
                  <a:pt x="0" y="0"/>
                </a:moveTo>
                <a:lnTo>
                  <a:pt x="6887693" y="4572"/>
                </a:lnTo>
                <a:lnTo>
                  <a:pt x="3949957" y="6880357"/>
                </a:lnTo>
                <a:lnTo>
                  <a:pt x="0" y="6883121"/>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41667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8" name="Parallelogram 17">
            <a:extLst>
              <a:ext uri="{FF2B5EF4-FFF2-40B4-BE49-F238E27FC236}">
                <a16:creationId xmlns:a16="http://schemas.microsoft.com/office/drawing/2014/main" id="{5EB9CD06-FDE2-E040-92A9-B680BDED7295}"/>
              </a:ext>
            </a:extLst>
          </p:cNvPr>
          <p:cNvSpPr>
            <a:spLocks noChangeAspect="1"/>
          </p:cNvSpPr>
          <p:nvPr/>
        </p:nvSpPr>
        <p:spPr>
          <a:xfrm>
            <a:off x="317996" y="-12916"/>
            <a:ext cx="5942070" cy="6870916"/>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754766"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115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vider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65A684-5DC8-FE42-BB5D-5B218F3D7804}"/>
              </a:ext>
            </a:extLst>
          </p:cNvPr>
          <p:cNvSpPr/>
          <p:nvPr/>
        </p:nvSpPr>
        <p:spPr>
          <a:xfrm>
            <a:off x="1158949" y="-12916"/>
            <a:ext cx="11033051" cy="68709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C32B66B-F07A-5447-82E5-385624EDF037}"/>
              </a:ext>
            </a:extLst>
          </p:cNvPr>
          <p:cNvPicPr>
            <a:picLocks noChangeAspect="1"/>
          </p:cNvPicPr>
          <p:nvPr/>
        </p:nvPicPr>
        <p:blipFill rotWithShape="1">
          <a:blip r:embed="rId2" cstate="email">
            <a:alphaModFix amt="40000"/>
            <a:extLst>
              <a:ext uri="{28A0092B-C50C-407E-A947-70E740481C1C}">
                <a14:useLocalDpi xmlns:a14="http://schemas.microsoft.com/office/drawing/2010/main"/>
              </a:ext>
            </a:extLst>
          </a:blip>
          <a:srcRect/>
          <a:stretch/>
        </p:blipFill>
        <p:spPr>
          <a:xfrm>
            <a:off x="1158948" y="-12916"/>
            <a:ext cx="11033051" cy="6870916"/>
          </a:xfrm>
          <a:prstGeom prst="rect">
            <a:avLst/>
          </a:prstGeom>
        </p:spPr>
      </p:pic>
      <p:pic>
        <p:nvPicPr>
          <p:cNvPr id="8" name="Picture 7">
            <a:extLst>
              <a:ext uri="{FF2B5EF4-FFF2-40B4-BE49-F238E27FC236}">
                <a16:creationId xmlns:a16="http://schemas.microsoft.com/office/drawing/2014/main" id="{0516B606-8E91-5E48-9923-89B682098A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39591" y="5956663"/>
            <a:ext cx="1799954" cy="556687"/>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41667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18" name="Parallelogram 17">
            <a:extLst>
              <a:ext uri="{FF2B5EF4-FFF2-40B4-BE49-F238E27FC236}">
                <a16:creationId xmlns:a16="http://schemas.microsoft.com/office/drawing/2014/main" id="{5EB9CD06-FDE2-E040-92A9-B680BDED7295}"/>
              </a:ext>
            </a:extLst>
          </p:cNvPr>
          <p:cNvSpPr>
            <a:spLocks noChangeAspect="1"/>
          </p:cNvSpPr>
          <p:nvPr/>
        </p:nvSpPr>
        <p:spPr>
          <a:xfrm>
            <a:off x="-1227785" y="-12916"/>
            <a:ext cx="5942070" cy="6870916"/>
          </a:xfrm>
          <a:prstGeom prst="parallelogram">
            <a:avLst>
              <a:gd name="adj" fmla="val 495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arallelogram 5">
            <a:extLst>
              <a:ext uri="{FF2B5EF4-FFF2-40B4-BE49-F238E27FC236}">
                <a16:creationId xmlns:a16="http://schemas.microsoft.com/office/drawing/2014/main" id="{E988F835-CE2B-8940-857B-F1AFC70D7F65}"/>
              </a:ext>
            </a:extLst>
          </p:cNvPr>
          <p:cNvSpPr>
            <a:spLocks noChangeAspect="1"/>
          </p:cNvSpPr>
          <p:nvPr/>
        </p:nvSpPr>
        <p:spPr>
          <a:xfrm>
            <a:off x="-1812645"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6677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Presenter Divi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5A4ABC-77BE-CE47-883D-BB492DCC3FA2}"/>
              </a:ext>
            </a:extLst>
          </p:cNvPr>
          <p:cNvPicPr>
            <a:picLocks noChangeAspect="1"/>
          </p:cNvPicPr>
          <p:nvPr/>
        </p:nvPicPr>
        <p:blipFill rotWithShape="1">
          <a:blip r:embed="rId2" cstate="email">
            <a:alphaModFix amt="10000"/>
            <a:extLst>
              <a:ext uri="{28A0092B-C50C-407E-A947-70E740481C1C}">
                <a14:useLocalDpi xmlns:a14="http://schemas.microsoft.com/office/drawing/2010/main"/>
              </a:ext>
            </a:extLst>
          </a:blip>
          <a:srcRect/>
          <a:stretch/>
        </p:blipFill>
        <p:spPr>
          <a:xfrm>
            <a:off x="0" y="-12915"/>
            <a:ext cx="6985946" cy="6870916"/>
          </a:xfrm>
          <a:prstGeom prst="rect">
            <a:avLst/>
          </a:prstGeom>
        </p:spPr>
      </p:pic>
      <p:pic>
        <p:nvPicPr>
          <p:cNvPr id="14" name="Picture 13">
            <a:extLst>
              <a:ext uri="{FF2B5EF4-FFF2-40B4-BE49-F238E27FC236}">
                <a16:creationId xmlns:a16="http://schemas.microsoft.com/office/drawing/2014/main" id="{A95DC0F0-9D39-8B42-97E1-6C28375C1938}"/>
              </a:ext>
            </a:extLst>
          </p:cNvPr>
          <p:cNvPicPr>
            <a:picLocks noChangeAspect="1"/>
          </p:cNvPicPr>
          <p:nvPr/>
        </p:nvPicPr>
        <p:blipFill rotWithShape="1">
          <a:blip r:embed="rId3">
            <a:extLst>
              <a:ext uri="{28A0092B-C50C-407E-A947-70E740481C1C}">
                <a14:useLocalDpi xmlns:a14="http://schemas.microsoft.com/office/drawing/2010/main" val="0"/>
              </a:ext>
            </a:extLst>
          </a:blip>
          <a:srcRect l="26236" r="31164"/>
          <a:stretch/>
        </p:blipFill>
        <p:spPr>
          <a:xfrm>
            <a:off x="6985946" y="-14513"/>
            <a:ext cx="5206054" cy="6874110"/>
          </a:xfrm>
          <a:prstGeom prst="rect">
            <a:avLst/>
          </a:prstGeom>
        </p:spPr>
      </p:pic>
      <p:pic>
        <p:nvPicPr>
          <p:cNvPr id="16" name="Picture 15">
            <a:extLst>
              <a:ext uri="{FF2B5EF4-FFF2-40B4-BE49-F238E27FC236}">
                <a16:creationId xmlns:a16="http://schemas.microsoft.com/office/drawing/2014/main" id="{1865C968-B347-444D-A160-C01AA98E8F3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1755" y="5956663"/>
            <a:ext cx="1799954" cy="556687"/>
          </a:xfrm>
          <a:prstGeom prst="rect">
            <a:avLst/>
          </a:prstGeom>
        </p:spPr>
      </p:pic>
      <p:sp>
        <p:nvSpPr>
          <p:cNvPr id="19" name="Text Placeholder 9">
            <a:extLst>
              <a:ext uri="{FF2B5EF4-FFF2-40B4-BE49-F238E27FC236}">
                <a16:creationId xmlns:a16="http://schemas.microsoft.com/office/drawing/2014/main" id="{FFE471EC-4756-5A46-8A91-EE7656DE169F}"/>
              </a:ext>
            </a:extLst>
          </p:cNvPr>
          <p:cNvSpPr>
            <a:spLocks noGrp="1"/>
          </p:cNvSpPr>
          <p:nvPr>
            <p:ph type="body" sz="quarter" idx="10"/>
          </p:nvPr>
        </p:nvSpPr>
        <p:spPr>
          <a:xfrm>
            <a:off x="594995" y="2520950"/>
            <a:ext cx="5394325" cy="1449388"/>
          </a:xfrm>
          <a:prstGeom prst="rect">
            <a:avLst/>
          </a:prstGeom>
        </p:spPr>
        <p:txBody>
          <a:bodyPr>
            <a:normAutofit/>
          </a:bodyPr>
          <a:lstStyle>
            <a:lvl1pPr marL="0" indent="0">
              <a:buNone/>
              <a:defRPr sz="3600" b="1"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20" name="Text Placeholder 9">
            <a:extLst>
              <a:ext uri="{FF2B5EF4-FFF2-40B4-BE49-F238E27FC236}">
                <a16:creationId xmlns:a16="http://schemas.microsoft.com/office/drawing/2014/main" id="{BB87891C-26C4-D547-ADE0-47DD9B781B07}"/>
              </a:ext>
            </a:extLst>
          </p:cNvPr>
          <p:cNvSpPr>
            <a:spLocks noGrp="1"/>
          </p:cNvSpPr>
          <p:nvPr>
            <p:ph type="body" sz="quarter" idx="12"/>
          </p:nvPr>
        </p:nvSpPr>
        <p:spPr>
          <a:xfrm>
            <a:off x="594995" y="4689565"/>
            <a:ext cx="5394325" cy="848315"/>
          </a:xfrm>
          <a:prstGeom prst="rect">
            <a:avLst/>
          </a:prstGeom>
        </p:spPr>
        <p:txBody>
          <a:bodyPr anchor="t">
            <a:normAutofit/>
          </a:bodyPr>
          <a:lstStyle>
            <a:lvl1pPr marL="0" indent="0">
              <a:buNone/>
              <a:defRPr sz="2000" b="0" i="0">
                <a:solidFill>
                  <a:schemeClr val="tx1"/>
                </a:solidFill>
                <a:latin typeface="Arial" panose="020B0604020202020204" pitchFamily="34" charset="0"/>
                <a:cs typeface="Arial" panose="020B060402020202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zh-TW" altLang="en-US"/>
              <a:t>按一下以編輯母片文字樣式</a:t>
            </a:r>
          </a:p>
        </p:txBody>
      </p:sp>
      <p:sp>
        <p:nvSpPr>
          <p:cNvPr id="21" name="Parallelogram 20">
            <a:extLst>
              <a:ext uri="{FF2B5EF4-FFF2-40B4-BE49-F238E27FC236}">
                <a16:creationId xmlns:a16="http://schemas.microsoft.com/office/drawing/2014/main" id="{36C1837E-FF11-E643-9965-E922BDC980BB}"/>
              </a:ext>
            </a:extLst>
          </p:cNvPr>
          <p:cNvSpPr>
            <a:spLocks noChangeAspect="1"/>
          </p:cNvSpPr>
          <p:nvPr/>
        </p:nvSpPr>
        <p:spPr>
          <a:xfrm>
            <a:off x="4506297" y="-12916"/>
            <a:ext cx="5942070" cy="6870916"/>
          </a:xfrm>
          <a:prstGeom prst="parallelogram">
            <a:avLst>
              <a:gd name="adj" fmla="val 49515"/>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3589C0E9-E9AE-AC41-B6D0-B8D36416818B}"/>
              </a:ext>
            </a:extLst>
          </p:cNvPr>
          <p:cNvSpPr>
            <a:spLocks noChangeAspect="1"/>
          </p:cNvSpPr>
          <p:nvPr/>
        </p:nvSpPr>
        <p:spPr>
          <a:xfrm>
            <a:off x="3948075"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F91B1960-CB3F-4DE2-8E04-B6FA1CE6E35D}"/>
              </a:ext>
            </a:extLst>
          </p:cNvPr>
          <p:cNvSpPr>
            <a:spLocks noChangeAspect="1"/>
          </p:cNvSpPr>
          <p:nvPr/>
        </p:nvSpPr>
        <p:spPr>
          <a:xfrm>
            <a:off x="4014911" y="-12916"/>
            <a:ext cx="5942070" cy="6870916"/>
          </a:xfrm>
          <a:prstGeom prst="parallelogram">
            <a:avLst>
              <a:gd name="adj" fmla="val 495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69191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8" name="Footer Placeholder 7">
            <a:extLst>
              <a:ext uri="{FF2B5EF4-FFF2-40B4-BE49-F238E27FC236}">
                <a16:creationId xmlns:a16="http://schemas.microsoft.com/office/drawing/2014/main" id="{3CC551B1-8C77-DE46-84F6-6C3CFD699397}"/>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4154822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標題及內容">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54EF0-3155-459E-9ED4-5EDECEC859FA}"/>
              </a:ext>
            </a:extLst>
          </p:cNvPr>
          <p:cNvSpPr>
            <a:spLocks noGrp="1"/>
          </p:cNvSpPr>
          <p:nvPr>
            <p:ph idx="1" hasCustomPrompt="1"/>
          </p:nvPr>
        </p:nvSpPr>
        <p:spPr>
          <a:xfrm>
            <a:off x="609600" y="1371600"/>
            <a:ext cx="112776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baseline="0">
                <a:latin typeface="Arial" panose="020B0604020202020204" pitchFamily="34" charset="0"/>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baseline="0">
                <a:latin typeface="Arial" panose="020B0604020202020204" pitchFamily="34" charset="0"/>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baseline="0">
                <a:latin typeface="Arial" panose="020B0604020202020204" pitchFamily="34" charset="0"/>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baseline="0">
                <a:latin typeface="Arial" panose="020B0604020202020204" pitchFamily="34" charset="0"/>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baseline="0">
                <a:latin typeface="Arial" panose="020B0604020202020204" pitchFamily="34" charset="0"/>
                <a:cs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37A4612B-B8BE-FE4B-85BD-604ED80CCE43}"/>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8094376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nd Side by Si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A54EF0-3155-459E-9ED4-5EDECEC859FA}"/>
              </a:ext>
            </a:extLst>
          </p:cNvPr>
          <p:cNvSpPr>
            <a:spLocks noGrp="1"/>
          </p:cNvSpPr>
          <p:nvPr>
            <p:ph idx="1" hasCustomPrompt="1"/>
          </p:nvPr>
        </p:nvSpPr>
        <p:spPr>
          <a:xfrm>
            <a:off x="609600" y="1371600"/>
            <a:ext cx="52578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noProof="0" dirty="0">
                <a:latin typeface="Arial" panose="020B0604020202020204" pitchFamily="34" charset="0"/>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lang="en-US" noProof="0" dirty="0">
                <a:latin typeface="Arial" panose="020B0604020202020204" pitchFamily="34" charset="0"/>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noProof="0" dirty="0">
                <a:latin typeface="Arial" panose="020B0604020202020204" pitchFamily="34" charset="0"/>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lang="en-US" noProof="0" dirty="0">
                <a:latin typeface="Arial" panose="020B0604020202020204" pitchFamily="34" charset="0"/>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lang="en-US" dirty="0">
                <a:latin typeface="Arial" panose="020B0604020202020204" pitchFamily="34" charset="0"/>
                <a:cs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9208A793-2245-4818-AD5E-BDD5E94E7712}" type="slidenum">
              <a:rPr lang="zh-TW" altLang="en-US" smtClean="0"/>
              <a:t>‹#›</a:t>
            </a:fld>
            <a:endParaRPr lang="zh-TW" altLang="en-US"/>
          </a:p>
        </p:txBody>
      </p:sp>
      <p:sp>
        <p:nvSpPr>
          <p:cNvPr id="12" name="Footer Placeholder 11">
            <a:extLst>
              <a:ext uri="{FF2B5EF4-FFF2-40B4-BE49-F238E27FC236}">
                <a16:creationId xmlns:a16="http://schemas.microsoft.com/office/drawing/2014/main" id="{37A4612B-B8BE-FE4B-85BD-604ED80CCE43}"/>
              </a:ext>
            </a:extLst>
          </p:cNvPr>
          <p:cNvSpPr>
            <a:spLocks noGrp="1"/>
          </p:cNvSpPr>
          <p:nvPr>
            <p:ph type="ftr" sz="quarter" idx="12"/>
          </p:nvPr>
        </p:nvSpPr>
        <p:spPr/>
        <p:txBody>
          <a:bodyPr/>
          <a:lstStyle>
            <a:lvl1pPr>
              <a:defRPr>
                <a:latin typeface="Arial" panose="020B0604020202020204" pitchFamily="34" charset="0"/>
              </a:defRPr>
            </a:lvl1pPr>
          </a:lstStyle>
          <a:p>
            <a:endParaRPr lang="zh-TW" alt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zh-TW" altLang="en-US"/>
              <a:t>按一下以編輯母片標題樣式</a:t>
            </a:r>
            <a:endParaRPr lang="en-US" dirty="0"/>
          </a:p>
        </p:txBody>
      </p:sp>
      <p:sp>
        <p:nvSpPr>
          <p:cNvPr id="6" name="Content Placeholder 2">
            <a:extLst>
              <a:ext uri="{FF2B5EF4-FFF2-40B4-BE49-F238E27FC236}">
                <a16:creationId xmlns:a16="http://schemas.microsoft.com/office/drawing/2014/main" id="{88F32C60-B018-3948-80B8-2826AA2552D4}"/>
              </a:ext>
            </a:extLst>
          </p:cNvPr>
          <p:cNvSpPr>
            <a:spLocks noGrp="1"/>
          </p:cNvSpPr>
          <p:nvPr>
            <p:ph idx="13" hasCustomPrompt="1"/>
          </p:nvPr>
        </p:nvSpPr>
        <p:spPr>
          <a:xfrm>
            <a:off x="6324602" y="1378527"/>
            <a:ext cx="5257800" cy="4762471"/>
          </a:xfrm>
          <a:prstGeom prst="rect">
            <a:avLst/>
          </a:prstGeo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noProof="0" dirty="0">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lang="en-US" noProof="0" dirty="0">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noProof="0" dirty="0">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lang="en-US" noProof="0" dirty="0">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lang="en-US" dirty="0">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Tree>
    <p:extLst>
      <p:ext uri="{BB962C8B-B14F-4D97-AF65-F5344CB8AC3E}">
        <p14:creationId xmlns:p14="http://schemas.microsoft.com/office/powerpoint/2010/main" val="497366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and Pictur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CE20C0D-A7DE-48DF-B095-F557A066298E}"/>
              </a:ext>
            </a:extLst>
          </p:cNvPr>
          <p:cNvSpPr>
            <a:spLocks noGrp="1"/>
          </p:cNvSpPr>
          <p:nvPr>
            <p:ph type="pic" sz="quarter" idx="12"/>
          </p:nvPr>
        </p:nvSpPr>
        <p:spPr>
          <a:xfrm>
            <a:off x="5958261" y="1371600"/>
            <a:ext cx="6132138" cy="4835296"/>
          </a:xfrm>
          <a:prstGeom prst="rect">
            <a:avLst/>
          </a:prstGeom>
        </p:spPr>
        <p:txBody>
          <a:bodyPr>
            <a:normAutofit/>
          </a:bodyPr>
          <a:lstStyle>
            <a:lvl1pPr>
              <a:defRPr sz="2400" b="0" i="0">
                <a:latin typeface="Arial" panose="020B0604020202020204" pitchFamily="34" charset="0"/>
              </a:defRPr>
            </a:lvl1pPr>
          </a:lstStyle>
          <a:p>
            <a:r>
              <a:rPr lang="zh-TW" altLang="en-US"/>
              <a:t>按一下圖示以新增圖片</a:t>
            </a:r>
            <a:endParaRPr lang="en-US" dirty="0"/>
          </a:p>
        </p:txBody>
      </p:sp>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600"/>
            <a:ext cx="5161836" cy="4835296"/>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aseline="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baseline="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baseline="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baseline="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10" name="Slide Number Placeholder 9">
            <a:extLst>
              <a:ext uri="{FF2B5EF4-FFF2-40B4-BE49-F238E27FC236}">
                <a16:creationId xmlns:a16="http://schemas.microsoft.com/office/drawing/2014/main" id="{44A5571E-6D46-AF49-B918-ACB2130FFF3D}"/>
              </a:ext>
            </a:extLst>
          </p:cNvPr>
          <p:cNvSpPr>
            <a:spLocks noGrp="1"/>
          </p:cNvSpPr>
          <p:nvPr>
            <p:ph type="sldNum" sz="quarter" idx="15"/>
          </p:nvPr>
        </p:nvSpPr>
        <p:spPr/>
        <p:txBody>
          <a:bodyPr/>
          <a:lstStyle/>
          <a:p>
            <a:fld id="{9208A793-2245-4818-AD5E-BDD5E94E7712}" type="slidenum">
              <a:rPr lang="zh-TW" altLang="en-US" smtClean="0"/>
              <a:t>‹#›</a:t>
            </a:fld>
            <a:endParaRPr lang="zh-TW" altLang="en-US"/>
          </a:p>
        </p:txBody>
      </p:sp>
      <p:sp>
        <p:nvSpPr>
          <p:cNvPr id="11" name="Footer Placeholder 10">
            <a:extLst>
              <a:ext uri="{FF2B5EF4-FFF2-40B4-BE49-F238E27FC236}">
                <a16:creationId xmlns:a16="http://schemas.microsoft.com/office/drawing/2014/main" id="{DA1FEDCA-9CCA-FF42-B441-D093CF338E0C}"/>
              </a:ext>
            </a:extLst>
          </p:cNvPr>
          <p:cNvSpPr>
            <a:spLocks noGrp="1"/>
          </p:cNvSpPr>
          <p:nvPr>
            <p:ph type="ftr" sz="quarter" idx="16"/>
          </p:nvPr>
        </p:nvSpPr>
        <p:spPr/>
        <p:txBody>
          <a:bodyPr/>
          <a:lstStyle>
            <a:lvl1pPr>
              <a:defRPr>
                <a:latin typeface="Arial" panose="020B0604020202020204" pitchFamily="34" charset="0"/>
              </a:defRPr>
            </a:lvl1pPr>
          </a:lstStyle>
          <a:p>
            <a:endParaRPr lang="zh-TW" altLang="en-US"/>
          </a:p>
        </p:txBody>
      </p:sp>
      <p:sp>
        <p:nvSpPr>
          <p:cNvPr id="12" name="Title 11">
            <a:extLst>
              <a:ext uri="{FF2B5EF4-FFF2-40B4-BE49-F238E27FC236}">
                <a16:creationId xmlns:a16="http://schemas.microsoft.com/office/drawing/2014/main" id="{26B59188-CA07-ED4C-990F-C94539E4F92B}"/>
              </a:ext>
            </a:extLst>
          </p:cNvPr>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3488729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13449C76-4EAF-4B4F-87E4-D5248E9BECAB}"/>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a:extLst>
              <a:ext uri="{FF2B5EF4-FFF2-40B4-BE49-F238E27FC236}">
                <a16:creationId xmlns:a16="http://schemas.microsoft.com/office/drawing/2014/main" id="{E9C19C26-DDD8-7A4F-9AD7-C5614E23A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9" name="Text Placeholder 8">
            <a:extLst>
              <a:ext uri="{FF2B5EF4-FFF2-40B4-BE49-F238E27FC236}">
                <a16:creationId xmlns:a16="http://schemas.microsoft.com/office/drawing/2014/main" id="{85696EFF-AFC5-4542-9584-46083E8C3DA8}"/>
              </a:ext>
            </a:extLst>
          </p:cNvPr>
          <p:cNvSpPr>
            <a:spLocks noGrp="1"/>
          </p:cNvSpPr>
          <p:nvPr>
            <p:ph type="body" sz="quarter" idx="13" hasCustomPrompt="1"/>
          </p:nvPr>
        </p:nvSpPr>
        <p:spPr>
          <a:xfrm>
            <a:off x="609600" y="1371599"/>
            <a:ext cx="5161836" cy="4835297"/>
          </a:xfrm>
          <a:prstGeom prst="rect">
            <a:avLst/>
          </a:prstGeom>
        </p:spPr>
        <p:txBody>
          <a:bodyPr anchor="t" anchorCtr="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aseline="0">
                <a:solidFill>
                  <a:schemeClr val="tx1"/>
                </a:solidFill>
                <a:latin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aseline="0">
                <a:solidFill>
                  <a:schemeClr val="tx1"/>
                </a:solidFill>
                <a:latin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800" baseline="0">
                <a:solidFill>
                  <a:schemeClr val="tx1"/>
                </a:solidFill>
                <a:latin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2800" baseline="0">
                <a:solidFill>
                  <a:schemeClr val="tx1"/>
                </a:solidFill>
                <a:latin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2800" baseline="0">
                <a:solidFill>
                  <a:schemeClr val="tx1"/>
                </a:solidFill>
                <a:latin typeface="Arial" panose="020B0604020202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ontserrat" pitchFamily="2" charset="77"/>
                <a:ea typeface="+mn-ea"/>
                <a:cs typeface="+mn-cs"/>
              </a:rPr>
              <a:t>Edit Master text styles</a:t>
            </a:r>
          </a:p>
          <a:p>
            <a:pPr marL="461963" marR="0" lvl="1"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Montserrat" pitchFamily="2" charset="77"/>
                <a:ea typeface="+mn-ea"/>
                <a:cs typeface="+mn-cs"/>
              </a:rPr>
              <a:t>Second level</a:t>
            </a:r>
          </a:p>
          <a:p>
            <a:pPr marL="746125" marR="0" lvl="2"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ontserrat" panose="020B0604020202020204" charset="0"/>
                <a:ea typeface="+mn-ea"/>
                <a:cs typeface="+mn-cs"/>
              </a:rPr>
              <a:t>Third Level</a:t>
            </a:r>
          </a:p>
          <a:p>
            <a:pPr marL="969963" marR="0" lvl="3"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Montserrat" panose="020B0604020202020204" charset="0"/>
                <a:ea typeface="+mn-ea"/>
                <a:cs typeface="+mn-cs"/>
              </a:rPr>
              <a:t>Fourth Level</a:t>
            </a:r>
          </a:p>
          <a:p>
            <a:pPr marL="1203325" marR="0" lvl="4"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rgbClr val="000000"/>
                </a:solidFill>
                <a:effectLst/>
                <a:uLnTx/>
                <a:uFillTx/>
                <a:latin typeface="Montserrat" panose="020B0604020202020204" charset="0"/>
                <a:ea typeface="+mn-ea"/>
                <a:cs typeface="+mn-cs"/>
              </a:rPr>
              <a:t>5th Level</a:t>
            </a:r>
            <a:endParaRPr lang="en-US" dirty="0"/>
          </a:p>
        </p:txBody>
      </p:sp>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zh-TW" altLang="en-US"/>
              <a:t>按一下以編輯母片標題樣式</a:t>
            </a:r>
            <a:endParaRPr lang="en-US"/>
          </a:p>
        </p:txBody>
      </p:sp>
      <p:sp>
        <p:nvSpPr>
          <p:cNvPr id="5" name="Chart Placeholder 4">
            <a:extLst>
              <a:ext uri="{FF2B5EF4-FFF2-40B4-BE49-F238E27FC236}">
                <a16:creationId xmlns:a16="http://schemas.microsoft.com/office/drawing/2014/main" id="{F2261C8B-A96F-5641-9461-4553158F07C6}"/>
              </a:ext>
            </a:extLst>
          </p:cNvPr>
          <p:cNvSpPr>
            <a:spLocks noGrp="1"/>
          </p:cNvSpPr>
          <p:nvPr>
            <p:ph type="chart" sz="quarter" idx="14"/>
          </p:nvPr>
        </p:nvSpPr>
        <p:spPr>
          <a:xfrm>
            <a:off x="5958260" y="1371597"/>
            <a:ext cx="6132139" cy="4835297"/>
          </a:xfrm>
          <a:prstGeom prst="rect">
            <a:avLst/>
          </a:prstGeom>
        </p:spPr>
        <p:txBody>
          <a:bodyPr/>
          <a:lstStyle/>
          <a:p>
            <a:r>
              <a:rPr lang="zh-TW" altLang="en-US"/>
              <a:t>按一下圖示以新增圖表</a:t>
            </a:r>
            <a:endParaRPr lang="en-US" dirty="0"/>
          </a:p>
        </p:txBody>
      </p:sp>
      <p:sp>
        <p:nvSpPr>
          <p:cNvPr id="12" name="Slide Number Placeholder 11">
            <a:extLst>
              <a:ext uri="{FF2B5EF4-FFF2-40B4-BE49-F238E27FC236}">
                <a16:creationId xmlns:a16="http://schemas.microsoft.com/office/drawing/2014/main" id="{BFD433F9-2D70-7E4E-9171-17DDDD0C1BC5}"/>
              </a:ext>
            </a:extLst>
          </p:cNvPr>
          <p:cNvSpPr>
            <a:spLocks noGrp="1"/>
          </p:cNvSpPr>
          <p:nvPr>
            <p:ph type="sldNum" sz="quarter" idx="16"/>
          </p:nvPr>
        </p:nvSpPr>
        <p:spPr/>
        <p:txBody>
          <a:bodyPr/>
          <a:lstStyle/>
          <a:p>
            <a:fld id="{9208A793-2245-4818-AD5E-BDD5E94E7712}" type="slidenum">
              <a:rPr lang="zh-TW" altLang="en-US" smtClean="0"/>
              <a:t>‹#›</a:t>
            </a:fld>
            <a:endParaRPr lang="zh-TW" altLang="en-US"/>
          </a:p>
        </p:txBody>
      </p:sp>
      <p:sp>
        <p:nvSpPr>
          <p:cNvPr id="13" name="Footer Placeholder 12">
            <a:extLst>
              <a:ext uri="{FF2B5EF4-FFF2-40B4-BE49-F238E27FC236}">
                <a16:creationId xmlns:a16="http://schemas.microsoft.com/office/drawing/2014/main" id="{302C0E7C-100C-7845-90B3-64AF49AFE8D7}"/>
              </a:ext>
            </a:extLst>
          </p:cNvPr>
          <p:cNvSpPr>
            <a:spLocks noGrp="1"/>
          </p:cNvSpPr>
          <p:nvPr>
            <p:ph type="ftr" sz="quarter" idx="17"/>
          </p:nvPr>
        </p:nvSpPr>
        <p:spPr/>
        <p:txBody>
          <a:bodyPr/>
          <a:lstStyle>
            <a:lvl1pPr>
              <a:defRPr>
                <a:latin typeface="Arial" panose="020B0604020202020204" pitchFamily="34" charset="0"/>
              </a:defRPr>
            </a:lvl1pPr>
          </a:lstStyle>
          <a:p>
            <a:endParaRPr lang="zh-TW" altLang="en-US"/>
          </a:p>
        </p:txBody>
      </p:sp>
    </p:spTree>
    <p:extLst>
      <p:ext uri="{BB962C8B-B14F-4D97-AF65-F5344CB8AC3E}">
        <p14:creationId xmlns:p14="http://schemas.microsoft.com/office/powerpoint/2010/main" val="2775335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3F0A99-5B9C-4CA5-9F50-2F4E34F6E27A}"/>
              </a:ext>
            </a:extLst>
          </p:cNvPr>
          <p:cNvSpPr>
            <a:spLocks noGrp="1"/>
          </p:cNvSpPr>
          <p:nvPr>
            <p:ph type="title"/>
          </p:nvPr>
        </p:nvSpPr>
        <p:spPr>
          <a:xfrm>
            <a:off x="609601" y="148581"/>
            <a:ext cx="10972799" cy="845837"/>
          </a:xfrm>
          <a:prstGeom prst="rect">
            <a:avLst/>
          </a:prstGeom>
        </p:spPr>
        <p:txBody>
          <a:bodyPr vert="horz" lIns="91440" tIns="45720" rIns="91440" bIns="45720" rtlCol="0" anchor="t">
            <a:noAutofit/>
          </a:bodyPr>
          <a:lstStyle/>
          <a:p>
            <a:r>
              <a:rPr lang="zh-TW" altLang="en-US"/>
              <a:t>按一下以編輯母片標題樣式</a:t>
            </a:r>
            <a:endParaRPr lang="en-US" dirty="0"/>
          </a:p>
        </p:txBody>
      </p:sp>
      <p:sp>
        <p:nvSpPr>
          <p:cNvPr id="4" name="Rectangle 3">
            <a:extLst>
              <a:ext uri="{FF2B5EF4-FFF2-40B4-BE49-F238E27FC236}">
                <a16:creationId xmlns:a16="http://schemas.microsoft.com/office/drawing/2014/main" id="{0CF89E09-A731-CC49-8125-C8F8CE0318F9}"/>
              </a:ext>
            </a:extLst>
          </p:cNvPr>
          <p:cNvSpPr/>
          <p:nvPr/>
        </p:nvSpPr>
        <p:spPr>
          <a:xfrm>
            <a:off x="1" y="6286500"/>
            <a:ext cx="10596880" cy="323776"/>
          </a:xfrm>
          <a:custGeom>
            <a:avLst/>
            <a:gdLst>
              <a:gd name="connsiteX0" fmla="*/ 0 w 10525041"/>
              <a:gd name="connsiteY0" fmla="*/ 0 h 323776"/>
              <a:gd name="connsiteX1" fmla="*/ 10525041 w 10525041"/>
              <a:gd name="connsiteY1" fmla="*/ 0 h 323776"/>
              <a:gd name="connsiteX2" fmla="*/ 10525041 w 10525041"/>
              <a:gd name="connsiteY2" fmla="*/ 323776 h 323776"/>
              <a:gd name="connsiteX3" fmla="*/ 0 w 10525041"/>
              <a:gd name="connsiteY3" fmla="*/ 323776 h 323776"/>
              <a:gd name="connsiteX4" fmla="*/ 0 w 10525041"/>
              <a:gd name="connsiteY4" fmla="*/ 0 h 323776"/>
              <a:gd name="connsiteX0" fmla="*/ 0 w 10652041"/>
              <a:gd name="connsiteY0" fmla="*/ 0 h 323776"/>
              <a:gd name="connsiteX1" fmla="*/ 10652041 w 10652041"/>
              <a:gd name="connsiteY1" fmla="*/ 5080 h 323776"/>
              <a:gd name="connsiteX2" fmla="*/ 10525041 w 10652041"/>
              <a:gd name="connsiteY2" fmla="*/ 323776 h 323776"/>
              <a:gd name="connsiteX3" fmla="*/ 0 w 10652041"/>
              <a:gd name="connsiteY3" fmla="*/ 323776 h 323776"/>
              <a:gd name="connsiteX4" fmla="*/ 0 w 10652041"/>
              <a:gd name="connsiteY4" fmla="*/ 0 h 32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2041" h="323776">
                <a:moveTo>
                  <a:pt x="0" y="0"/>
                </a:moveTo>
                <a:lnTo>
                  <a:pt x="10652041" y="5080"/>
                </a:lnTo>
                <a:lnTo>
                  <a:pt x="10525041" y="323776"/>
                </a:lnTo>
                <a:lnTo>
                  <a:pt x="0" y="32377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9" name="Picture 8">
            <a:extLst>
              <a:ext uri="{FF2B5EF4-FFF2-40B4-BE49-F238E27FC236}">
                <a16:creationId xmlns:a16="http://schemas.microsoft.com/office/drawing/2014/main" id="{A659F023-66C6-6F4C-B75E-9943C4BA33DD}"/>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587656" y="6292364"/>
            <a:ext cx="1276236" cy="397516"/>
          </a:xfrm>
          <a:prstGeom prst="rect">
            <a:avLst/>
          </a:prstGeom>
        </p:spPr>
      </p:pic>
      <p:sp>
        <p:nvSpPr>
          <p:cNvPr id="16" name="Parallelogram 15">
            <a:extLst>
              <a:ext uri="{FF2B5EF4-FFF2-40B4-BE49-F238E27FC236}">
                <a16:creationId xmlns:a16="http://schemas.microsoft.com/office/drawing/2014/main" id="{4BB4A01D-7D6E-BB4E-BD5D-E3A388293815}"/>
              </a:ext>
            </a:extLst>
          </p:cNvPr>
          <p:cNvSpPr>
            <a:spLocks noChangeAspect="1"/>
          </p:cNvSpPr>
          <p:nvPr/>
        </p:nvSpPr>
        <p:spPr>
          <a:xfrm>
            <a:off x="256215" y="130869"/>
            <a:ext cx="353385" cy="515176"/>
          </a:xfrm>
          <a:prstGeom prst="parallelogram">
            <a:avLst>
              <a:gd name="adj" fmla="val 596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A249833-0938-F747-9F14-C1C0453EFF13}"/>
              </a:ext>
            </a:extLst>
          </p:cNvPr>
          <p:cNvSpPr>
            <a:spLocks noGrp="1"/>
          </p:cNvSpPr>
          <p:nvPr>
            <p:ph type="sldNum" sz="quarter" idx="4"/>
          </p:nvPr>
        </p:nvSpPr>
        <p:spPr>
          <a:xfrm>
            <a:off x="688789" y="6610276"/>
            <a:ext cx="2743200" cy="247724"/>
          </a:xfrm>
          <a:prstGeom prst="rect">
            <a:avLst/>
          </a:prstGeom>
        </p:spPr>
        <p:txBody>
          <a:bodyPr vert="horz" lIns="91440" tIns="45720" rIns="91440" bIns="45720" rtlCol="0" anchor="ctr"/>
          <a:lstStyle>
            <a:lvl1pPr algn="l">
              <a:defRPr sz="1200" b="0" i="0">
                <a:solidFill>
                  <a:schemeClr val="tx1">
                    <a:tint val="75000"/>
                  </a:schemeClr>
                </a:solidFill>
                <a:latin typeface="Arial" panose="020B0604020202020204" pitchFamily="34" charset="0"/>
                <a:cs typeface="Arial" panose="020B0604020202020204" pitchFamily="34" charset="0"/>
              </a:defRPr>
            </a:lvl1pPr>
          </a:lstStyle>
          <a:p>
            <a:fld id="{9208A793-2245-4818-AD5E-BDD5E94E7712}" type="slidenum">
              <a:rPr lang="zh-TW" altLang="en-US" smtClean="0"/>
              <a:t>‹#›</a:t>
            </a:fld>
            <a:endParaRPr lang="zh-TW" altLang="en-US"/>
          </a:p>
        </p:txBody>
      </p:sp>
      <p:sp>
        <p:nvSpPr>
          <p:cNvPr id="7" name="Footer Placeholder 6">
            <a:extLst>
              <a:ext uri="{FF2B5EF4-FFF2-40B4-BE49-F238E27FC236}">
                <a16:creationId xmlns:a16="http://schemas.microsoft.com/office/drawing/2014/main" id="{15262525-585B-874C-A8F4-E6885E804513}"/>
              </a:ext>
            </a:extLst>
          </p:cNvPr>
          <p:cNvSpPr>
            <a:spLocks noGrp="1"/>
          </p:cNvSpPr>
          <p:nvPr>
            <p:ph type="ftr" sz="quarter" idx="3"/>
          </p:nvPr>
        </p:nvSpPr>
        <p:spPr>
          <a:xfrm>
            <a:off x="4038600" y="6610276"/>
            <a:ext cx="4114800" cy="247724"/>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100">
                <a:solidFill>
                  <a:schemeClr val="tx1">
                    <a:tint val="75000"/>
                  </a:schemeClr>
                </a:solidFill>
                <a:latin typeface="Arial" panose="020B0604020202020204" pitchFamily="34" charset="0"/>
                <a:cs typeface="Arial" panose="020B0604020202020204" pitchFamily="34" charset="0"/>
              </a:defRPr>
            </a:lvl1pPr>
          </a:lstStyle>
          <a:p>
            <a:endParaRPr lang="zh-TW" altLang="en-US"/>
          </a:p>
        </p:txBody>
      </p:sp>
      <p:sp>
        <p:nvSpPr>
          <p:cNvPr id="5" name="Text Placeholder 4">
            <a:extLst>
              <a:ext uri="{FF2B5EF4-FFF2-40B4-BE49-F238E27FC236}">
                <a16:creationId xmlns:a16="http://schemas.microsoft.com/office/drawing/2014/main" id="{04F227F0-8FC0-9046-A60F-1749263CF3E5}"/>
              </a:ext>
            </a:extLst>
          </p:cNvPr>
          <p:cNvSpPr>
            <a:spLocks noGrp="1"/>
          </p:cNvSpPr>
          <p:nvPr>
            <p:ph type="body" idx="1"/>
          </p:nvPr>
        </p:nvSpPr>
        <p:spPr>
          <a:xfrm>
            <a:off x="609600" y="1295400"/>
            <a:ext cx="10972800" cy="4743376"/>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3854767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3200" b="0" i="0" kern="1200">
          <a:solidFill>
            <a:schemeClr val="tx1"/>
          </a:solidFill>
          <a:latin typeface="Arial" panose="020B0604020202020204" pitchFamily="34" charset="0"/>
          <a:ea typeface="+mj-ea"/>
          <a:cs typeface="Arial" panose="020B0604020202020204" pitchFamily="34"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baseline="0">
          <a:solidFill>
            <a:schemeClr val="tx1"/>
          </a:solidFill>
          <a:latin typeface="Arial" panose="020B0604020202020204" pitchFamily="34" charset="0"/>
          <a:ea typeface="+mn-ea"/>
          <a:cs typeface="Arial" panose="020B060402020202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kern="1200" baseline="0">
          <a:solidFill>
            <a:schemeClr val="tx1"/>
          </a:solidFill>
          <a:latin typeface="Arial" panose="020B0604020202020204" pitchFamily="34" charset="0"/>
          <a:ea typeface="+mn-ea"/>
          <a:cs typeface="Arial" panose="020B060402020202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kern="1200" baseline="0">
          <a:solidFill>
            <a:schemeClr val="tx1"/>
          </a:solidFill>
          <a:latin typeface="Arial" panose="020B0604020202020204" pitchFamily="34" charset="0"/>
          <a:ea typeface="+mn-ea"/>
          <a:cs typeface="Arial" panose="020B060402020202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1400" kern="1200" baseline="0">
          <a:solidFill>
            <a:schemeClr val="tx1"/>
          </a:solidFill>
          <a:latin typeface="Arial" panose="020B0604020202020204" pitchFamily="34" charset="0"/>
          <a:ea typeface="+mn-ea"/>
          <a:cs typeface="Arial" panose="020B060402020202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12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catalog.ansys.com/"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notepad-plus-plus.org/downloads/"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hyperlink" Target="https://www.w3schools.com/python/" TargetMode="External"/><Relationship Id="rId2" Type="http://schemas.openxmlformats.org/officeDocument/2006/relationships/hyperlink" Target="https://djangogirlstaipei.herokuapp.com/tutorials/python/?os=windows" TargetMode="External"/><Relationship Id="rId1" Type="http://schemas.openxmlformats.org/officeDocument/2006/relationships/slideLayout" Target="../slideLayouts/slideLayout6.xml"/><Relationship Id="rId4" Type="http://schemas.openxmlformats.org/officeDocument/2006/relationships/hyperlink" Target="https://www.tutorialspoint.com/python/index.ht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F00E360D-5F36-459A-8321-D0EA4C8C73FE}"/>
              </a:ext>
            </a:extLst>
          </p:cNvPr>
          <p:cNvSpPr>
            <a:spLocks noGrp="1"/>
          </p:cNvSpPr>
          <p:nvPr>
            <p:ph type="body" sz="quarter" idx="10"/>
          </p:nvPr>
        </p:nvSpPr>
        <p:spPr/>
        <p:txBody>
          <a:bodyPr/>
          <a:lstStyle/>
          <a:p>
            <a:r>
              <a:rPr lang="en-US" altLang="zh-TW"/>
              <a:t>Week 1-</a:t>
            </a:r>
            <a:r>
              <a:rPr lang="zh-TW" altLang="en-US" dirty="0"/>
              <a:t>模擬自動化介紹</a:t>
            </a:r>
          </a:p>
          <a:p>
            <a:endParaRPr lang="zh-TW" altLang="en-US" dirty="0"/>
          </a:p>
        </p:txBody>
      </p:sp>
      <p:sp>
        <p:nvSpPr>
          <p:cNvPr id="3" name="文字版面配置區 2">
            <a:extLst>
              <a:ext uri="{FF2B5EF4-FFF2-40B4-BE49-F238E27FC236}">
                <a16:creationId xmlns:a16="http://schemas.microsoft.com/office/drawing/2014/main" id="{A252AD1A-182B-460B-94B6-6E62CFD58239}"/>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343751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並不是。除了基本語法之外，你還要熟悉以下這些函式庫，你才能透過</a:t>
            </a:r>
            <a:r>
              <a:rPr lang="en-US" altLang="zh-TW" dirty="0"/>
              <a:t>Python</a:t>
            </a:r>
            <a:r>
              <a:rPr lang="zh-TW" altLang="en-US" dirty="0"/>
              <a:t>控制函式庫來與</a:t>
            </a:r>
            <a:r>
              <a:rPr lang="en-US" altLang="zh-TW" dirty="0"/>
              <a:t>AEDT</a:t>
            </a:r>
            <a:r>
              <a:rPr lang="zh-TW" altLang="en-US" dirty="0"/>
              <a:t>互動</a:t>
            </a:r>
          </a:p>
          <a:p>
            <a:r>
              <a:rPr lang="zh-TW" altLang="en-US" b="1" dirty="0"/>
              <a:t>基本函式庫：</a:t>
            </a:r>
            <a:r>
              <a:rPr lang="en-US" altLang="zh-TW" b="1" dirty="0"/>
              <a:t>math, </a:t>
            </a:r>
            <a:r>
              <a:rPr lang="en-US" altLang="zh-TW" b="1" dirty="0" err="1"/>
              <a:t>os</a:t>
            </a:r>
            <a:r>
              <a:rPr lang="en-US" altLang="zh-TW" b="1" dirty="0"/>
              <a:t>, sys,...</a:t>
            </a:r>
          </a:p>
          <a:p>
            <a:r>
              <a:rPr lang="zh-TW" altLang="en-US" b="1" dirty="0"/>
              <a:t>進階函式庫：</a:t>
            </a:r>
            <a:r>
              <a:rPr lang="en-US" altLang="zh-TW" b="1" dirty="0"/>
              <a:t>re, </a:t>
            </a:r>
            <a:r>
              <a:rPr lang="en-US" altLang="zh-TW" b="1" dirty="0" err="1"/>
              <a:t>tkinter</a:t>
            </a:r>
            <a:r>
              <a:rPr lang="en-US" altLang="zh-TW" b="1" dirty="0"/>
              <a:t>, matplotlib,...</a:t>
            </a:r>
          </a:p>
          <a:p>
            <a:r>
              <a:rPr lang="en-US" altLang="zh-TW" b="1" dirty="0"/>
              <a:t>AEDT</a:t>
            </a:r>
            <a:r>
              <a:rPr lang="zh-TW" altLang="en-US" b="1" dirty="0"/>
              <a:t>函式庫：</a:t>
            </a:r>
            <a:r>
              <a:rPr lang="en-US" altLang="zh-TW" b="1" dirty="0"/>
              <a:t>Project, Design, Edit, Module</a:t>
            </a:r>
          </a:p>
          <a:p>
            <a:pPr marL="0" indent="0">
              <a:buNone/>
            </a:pPr>
            <a:endParaRPr lang="en-US" altLang="zh-TW" dirty="0"/>
          </a:p>
          <a:p>
            <a:pPr marL="0" indent="0">
              <a:buNone/>
            </a:pPr>
            <a:r>
              <a:rPr lang="zh-TW" altLang="en-US" dirty="0"/>
              <a:t>熟悉的意思並不是要背下所有的函式以及參數，而是要知道函式庫提供了何種功能，可以解決何種問題。只要知道如何發問問題，便可以透過</a:t>
            </a:r>
            <a:r>
              <a:rPr lang="en-US" altLang="zh-TW" dirty="0"/>
              <a:t>Google</a:t>
            </a:r>
            <a:r>
              <a:rPr lang="zh-TW" altLang="en-US" dirty="0"/>
              <a:t>找到答案。</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是不是學會</a:t>
            </a:r>
            <a:r>
              <a:rPr lang="en-US" altLang="zh-TW" dirty="0"/>
              <a:t>Python</a:t>
            </a:r>
            <a:r>
              <a:rPr lang="zh-TW" altLang="en-US" dirty="0"/>
              <a:t>就可以開發自動化程式了</a:t>
            </a:r>
            <a:br>
              <a:rPr lang="zh-TW" altLang="en-US" dirty="0"/>
            </a:br>
            <a:endParaRPr lang="zh-TW" altLang="en-US" dirty="0"/>
          </a:p>
        </p:txBody>
      </p:sp>
    </p:spTree>
    <p:extLst>
      <p:ext uri="{BB962C8B-B14F-4D97-AF65-F5344CB8AC3E}">
        <p14:creationId xmlns:p14="http://schemas.microsoft.com/office/powerpoint/2010/main" val="14809659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F66E4CC-5385-41E9-B512-1FCF9A63B10A}"/>
              </a:ext>
            </a:extLst>
          </p:cNvPr>
          <p:cNvSpPr>
            <a:spLocks noGrp="1"/>
          </p:cNvSpPr>
          <p:nvPr>
            <p:ph idx="1"/>
          </p:nvPr>
        </p:nvSpPr>
        <p:spPr>
          <a:xfrm>
            <a:off x="609600" y="1371600"/>
            <a:ext cx="6015487" cy="4762471"/>
          </a:xfrm>
        </p:spPr>
        <p:txBody>
          <a:bodyPr/>
          <a:lstStyle/>
          <a:p>
            <a:pPr marL="0" indent="0">
              <a:buNone/>
            </a:pPr>
            <a:r>
              <a:rPr lang="zh-TW" altLang="en-US" dirty="0"/>
              <a:t>初學者可以考慮下面幾個方向：</a:t>
            </a:r>
          </a:p>
          <a:p>
            <a:r>
              <a:rPr lang="zh-TW" altLang="en-US" b="1" dirty="0"/>
              <a:t>前處理</a:t>
            </a:r>
            <a:r>
              <a:rPr lang="zh-TW" altLang="en-US" dirty="0"/>
              <a:t>。比方說是建模，設</a:t>
            </a:r>
            <a:r>
              <a:rPr lang="en-US" altLang="zh-TW" dirty="0"/>
              <a:t>port</a:t>
            </a:r>
            <a:r>
              <a:rPr lang="zh-TW" altLang="en-US" dirty="0"/>
              <a:t>，合成電路原理圖等等。</a:t>
            </a:r>
          </a:p>
          <a:p>
            <a:r>
              <a:rPr lang="zh-TW" altLang="en-US" b="1" dirty="0"/>
              <a:t>後處理</a:t>
            </a:r>
            <a:r>
              <a:rPr lang="zh-TW" altLang="en-US" dirty="0"/>
              <a:t>。比方說是匯出模擬資料並生成報告，輸出模擬資源等。</a:t>
            </a:r>
          </a:p>
          <a:p>
            <a:r>
              <a:rPr lang="zh-TW" altLang="en-US" b="1" dirty="0"/>
              <a:t>簡化操作</a:t>
            </a:r>
            <a:r>
              <a:rPr lang="zh-TW" altLang="en-US" dirty="0"/>
              <a:t>。將多個步驟連接成單一步驟，並連接到熱鍵。</a:t>
            </a:r>
          </a:p>
          <a:p>
            <a:endParaRPr lang="zh-TW" altLang="en-US" dirty="0"/>
          </a:p>
        </p:txBody>
      </p:sp>
      <p:sp>
        <p:nvSpPr>
          <p:cNvPr id="3" name="標題 2">
            <a:extLst>
              <a:ext uri="{FF2B5EF4-FFF2-40B4-BE49-F238E27FC236}">
                <a16:creationId xmlns:a16="http://schemas.microsoft.com/office/drawing/2014/main" id="{B9BA11D4-5DA0-4953-8C53-1201BD9A3419}"/>
              </a:ext>
            </a:extLst>
          </p:cNvPr>
          <p:cNvSpPr>
            <a:spLocks noGrp="1"/>
          </p:cNvSpPr>
          <p:nvPr>
            <p:ph type="title"/>
          </p:nvPr>
        </p:nvSpPr>
        <p:spPr/>
        <p:txBody>
          <a:bodyPr/>
          <a:lstStyle/>
          <a:p>
            <a:r>
              <a:rPr lang="zh-TW" altLang="en-US" dirty="0"/>
              <a:t>可以從哪些步驟切入模擬自動化？</a:t>
            </a:r>
            <a:br>
              <a:rPr lang="zh-TW" altLang="en-US" dirty="0"/>
            </a:br>
            <a:endParaRPr lang="zh-TW" altLang="en-US" dirty="0"/>
          </a:p>
        </p:txBody>
      </p:sp>
      <p:pic>
        <p:nvPicPr>
          <p:cNvPr id="6" name="圖片 5" descr="機器齒輪">
            <a:extLst>
              <a:ext uri="{FF2B5EF4-FFF2-40B4-BE49-F238E27FC236}">
                <a16:creationId xmlns:a16="http://schemas.microsoft.com/office/drawing/2014/main" id="{4E71F95B-A0D8-4E1B-AAE2-D65BBD4AF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1545" y="1371600"/>
            <a:ext cx="4879429" cy="3252159"/>
          </a:xfrm>
          <a:prstGeom prst="rect">
            <a:avLst/>
          </a:prstGeom>
        </p:spPr>
      </p:pic>
    </p:spTree>
    <p:extLst>
      <p:ext uri="{BB962C8B-B14F-4D97-AF65-F5344CB8AC3E}">
        <p14:creationId xmlns:p14="http://schemas.microsoft.com/office/powerpoint/2010/main" val="2984231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在執行模擬之前，我們必須先完成設計或</a:t>
            </a:r>
            <a:r>
              <a:rPr lang="en-US" altLang="zh-TW" dirty="0"/>
              <a:t>3D</a:t>
            </a:r>
            <a:r>
              <a:rPr lang="zh-TW" altLang="en-US" dirty="0"/>
              <a:t>建模，材料庫的設定，</a:t>
            </a:r>
            <a:r>
              <a:rPr lang="en-US" altLang="zh-TW" dirty="0"/>
              <a:t>Port</a:t>
            </a:r>
            <a:r>
              <a:rPr lang="zh-TW" altLang="en-US" dirty="0"/>
              <a:t>的設置等等。對於某些設計，上述所提到的工作相當的繁複。例如大型天線陣列。手動設置往往曠日廢時又容易出錯。此時便可以透過前處理自動化來加速完成。</a:t>
            </a:r>
            <a:endParaRPr lang="en-US" altLang="zh-TW" dirty="0"/>
          </a:p>
          <a:p>
            <a:pPr marL="0" indent="0">
              <a:buNone/>
            </a:pPr>
            <a:endParaRPr lang="en-US" altLang="zh-TW" dirty="0"/>
          </a:p>
          <a:p>
            <a:pPr marL="0" indent="0">
              <a:buNone/>
            </a:pPr>
            <a:r>
              <a:rPr lang="zh-TW" altLang="en-US" dirty="0"/>
              <a:t>前處理自動化主要是透過呼叫</a:t>
            </a:r>
            <a:r>
              <a:rPr lang="en-US" altLang="zh-TW" dirty="0"/>
              <a:t>AEDT</a:t>
            </a:r>
            <a:r>
              <a:rPr lang="zh-TW" altLang="en-US" dirty="0"/>
              <a:t>的</a:t>
            </a:r>
            <a:r>
              <a:rPr lang="en-US" altLang="zh-TW" dirty="0"/>
              <a:t>API(Application Programming Interface)</a:t>
            </a:r>
            <a:r>
              <a:rPr lang="zh-TW" altLang="en-US" dirty="0"/>
              <a:t>函式來完成建模或加入新的材料等等。一般開發前處理自動化程式的方式是先行錄製一段操作，再加以修改擴充。比方說是加入迴圈來重複其操作，以節省人為操作所耗費的時間。錄製的</a:t>
            </a:r>
            <a:r>
              <a:rPr lang="en-US" altLang="zh-TW" dirty="0"/>
              <a:t>Python</a:t>
            </a:r>
            <a:r>
              <a:rPr lang="zh-TW" altLang="en-US" dirty="0"/>
              <a:t>程式可以用一般文字編輯器加以修改，個人偏好</a:t>
            </a:r>
            <a:r>
              <a:rPr lang="en-US" altLang="zh-TW" dirty="0"/>
              <a:t>Notepad++</a:t>
            </a:r>
            <a:r>
              <a:rPr lang="zh-TW" altLang="en-US" dirty="0"/>
              <a:t>。</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可以介紹</a:t>
            </a:r>
            <a:r>
              <a:rPr lang="en-US" altLang="zh-TW" dirty="0"/>
              <a:t>"</a:t>
            </a:r>
            <a:r>
              <a:rPr lang="zh-TW" altLang="en-US" dirty="0"/>
              <a:t>前處理</a:t>
            </a:r>
            <a:r>
              <a:rPr lang="en-US" altLang="zh-TW" dirty="0"/>
              <a:t>"</a:t>
            </a:r>
            <a:r>
              <a:rPr lang="zh-TW" altLang="en-US" dirty="0"/>
              <a:t>自動化嗎？</a:t>
            </a:r>
          </a:p>
        </p:txBody>
      </p:sp>
    </p:spTree>
    <p:extLst>
      <p:ext uri="{BB962C8B-B14F-4D97-AF65-F5344CB8AC3E}">
        <p14:creationId xmlns:p14="http://schemas.microsoft.com/office/powerpoint/2010/main" val="2336614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normAutofit/>
          </a:bodyPr>
          <a:lstStyle/>
          <a:p>
            <a:pPr marL="0" indent="0">
              <a:buNone/>
            </a:pPr>
            <a:r>
              <a:rPr lang="zh-TW" altLang="en-US" dirty="0"/>
              <a:t>首先是錄製腳本，如果操作步驟繁複，可以分段錄製到不同的腳本當中。接下來將不同功能的程式碼包裝到不同函式當中，只留下需要的參數即可。每當包裝完一組程式碼，隨即編寫測試程式，如有必要可以用</a:t>
            </a:r>
            <a:r>
              <a:rPr lang="en-US" altLang="zh-TW" dirty="0" err="1"/>
              <a:t>AddWarningMessage</a:t>
            </a:r>
            <a:r>
              <a:rPr lang="en-US" altLang="zh-TW" dirty="0"/>
              <a:t>()</a:t>
            </a:r>
            <a:r>
              <a:rPr lang="zh-TW" altLang="en-US" dirty="0"/>
              <a:t>將函式當中的變數輸出到</a:t>
            </a:r>
            <a:r>
              <a:rPr lang="en-US" altLang="zh-TW" dirty="0"/>
              <a:t>AEDT</a:t>
            </a:r>
            <a:r>
              <a:rPr lang="zh-TW" altLang="en-US" dirty="0"/>
              <a:t>的訊息視窗當中來協助除錯。最後串接所有程式之後進行完整功能測試。一切無誤，再視需要編寫使用者介面，並連結功能碼及使用者介面碼，完成開發工作。最後便是編寫使用說明並發布。</a:t>
            </a:r>
          </a:p>
          <a:p>
            <a:pPr marL="457200" indent="-457200">
              <a:buFont typeface="+mj-lt"/>
              <a:buAutoNum type="arabicPeriod"/>
            </a:pPr>
            <a:r>
              <a:rPr lang="zh-TW" altLang="en-US" b="1" dirty="0"/>
              <a:t>錄製腳本</a:t>
            </a:r>
          </a:p>
          <a:p>
            <a:pPr marL="457200" indent="-457200">
              <a:buFont typeface="+mj-lt"/>
              <a:buAutoNum type="arabicPeriod"/>
            </a:pPr>
            <a:r>
              <a:rPr lang="zh-TW" altLang="en-US" b="1" dirty="0"/>
              <a:t>函式包裝及測試</a:t>
            </a:r>
          </a:p>
          <a:p>
            <a:pPr marL="457200" indent="-457200">
              <a:buFont typeface="+mj-lt"/>
              <a:buAutoNum type="arabicPeriod"/>
            </a:pPr>
            <a:r>
              <a:rPr lang="zh-TW" altLang="en-US" b="1" dirty="0"/>
              <a:t>整合函式並完成系統測試</a:t>
            </a:r>
          </a:p>
          <a:p>
            <a:pPr marL="457200" indent="-457200">
              <a:buFont typeface="+mj-lt"/>
              <a:buAutoNum type="arabicPeriod"/>
            </a:pPr>
            <a:r>
              <a:rPr lang="zh-TW" altLang="en-US" b="1" dirty="0"/>
              <a:t>加入使用者介面</a:t>
            </a:r>
          </a:p>
          <a:p>
            <a:pPr marL="457200" indent="-457200">
              <a:buFont typeface="+mj-lt"/>
              <a:buAutoNum type="arabicPeriod"/>
            </a:pPr>
            <a:r>
              <a:rPr lang="zh-TW" altLang="en-US" b="1" dirty="0"/>
              <a:t>編寫說明並發布</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可以簡單描述</a:t>
            </a:r>
            <a:r>
              <a:rPr lang="en-US" altLang="zh-TW" dirty="0"/>
              <a:t>"</a:t>
            </a:r>
            <a:r>
              <a:rPr lang="zh-TW" altLang="en-US" dirty="0"/>
              <a:t>前處理</a:t>
            </a:r>
            <a:r>
              <a:rPr lang="en-US" altLang="zh-TW" dirty="0"/>
              <a:t>"</a:t>
            </a:r>
            <a:r>
              <a:rPr lang="zh-TW" altLang="en-US" dirty="0"/>
              <a:t>自動化的流程嗎？</a:t>
            </a:r>
            <a:br>
              <a:rPr lang="zh-TW" altLang="en-US" dirty="0"/>
            </a:br>
            <a:endParaRPr lang="zh-TW" altLang="en-US" dirty="0"/>
          </a:p>
        </p:txBody>
      </p:sp>
    </p:spTree>
    <p:extLst>
      <p:ext uri="{BB962C8B-B14F-4D97-AF65-F5344CB8AC3E}">
        <p14:creationId xmlns:p14="http://schemas.microsoft.com/office/powerpoint/2010/main" val="2526559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後處理指的是模擬後的資料處理。模擬的大量資料產出提供了設計的重要訊息，</a:t>
            </a:r>
            <a:r>
              <a:rPr lang="en-US" altLang="zh-TW" dirty="0"/>
              <a:t>AEDT</a:t>
            </a:r>
            <a:r>
              <a:rPr lang="zh-TW" altLang="en-US" dirty="0"/>
              <a:t>當中的各式報表可以支持大部分的需求，比方說是</a:t>
            </a:r>
            <a:r>
              <a:rPr lang="en-US" altLang="zh-TW" dirty="0"/>
              <a:t>XY</a:t>
            </a:r>
            <a:r>
              <a:rPr lang="zh-TW" altLang="en-US" dirty="0"/>
              <a:t>圖，表格，密度分布圖等等。但是一旦要分析的資料較為複雜，</a:t>
            </a:r>
            <a:r>
              <a:rPr lang="en-US" altLang="zh-TW" dirty="0"/>
              <a:t>Report</a:t>
            </a:r>
            <a:r>
              <a:rPr lang="zh-TW" altLang="en-US" dirty="0"/>
              <a:t>無法勝任時，我們便需要將模擬完成的原始資料匯出到第三方軟體</a:t>
            </a:r>
            <a:r>
              <a:rPr lang="en-US" altLang="zh-TW" dirty="0"/>
              <a:t>(</a:t>
            </a:r>
            <a:r>
              <a:rPr lang="zh-TW" altLang="en-US" dirty="0"/>
              <a:t>如</a:t>
            </a:r>
            <a:r>
              <a:rPr lang="en-US" altLang="zh-TW" dirty="0" err="1"/>
              <a:t>Matlab</a:t>
            </a:r>
            <a:r>
              <a:rPr lang="en-US" altLang="zh-TW" dirty="0"/>
              <a:t>, Python)</a:t>
            </a:r>
            <a:r>
              <a:rPr lang="zh-TW" altLang="en-US" dirty="0"/>
              <a:t>來分析。這部分牽涉了資料匯出、運算、視覺化、排版等等。需要自動化來簡化這一連串的瑣碎流程。舉例來說，一組複雜的</a:t>
            </a:r>
            <a:r>
              <a:rPr lang="en-US" altLang="zh-TW" dirty="0"/>
              <a:t>QFN</a:t>
            </a:r>
            <a:r>
              <a:rPr lang="zh-TW" altLang="en-US" dirty="0"/>
              <a:t>封裝完成模擬之後，生成了上百組的</a:t>
            </a:r>
            <a:r>
              <a:rPr lang="en-US" altLang="zh-TW" dirty="0"/>
              <a:t>RLC</a:t>
            </a:r>
            <a:r>
              <a:rPr lang="zh-TW" altLang="en-US" dirty="0"/>
              <a:t>等效電路模型，便可以透過腳本快速找出</a:t>
            </a:r>
            <a:r>
              <a:rPr lang="en-US" altLang="zh-TW" dirty="0"/>
              <a:t>RLC</a:t>
            </a:r>
            <a:r>
              <a:rPr lang="zh-TW" altLang="en-US" dirty="0"/>
              <a:t>值超出標準的腳位，而不需要人工逐條檢視紀錄。</a:t>
            </a:r>
          </a:p>
          <a:p>
            <a:pPr marL="0" indent="0">
              <a:buNone/>
            </a:pPr>
            <a:endParaRPr lang="en-US" altLang="zh-TW" dirty="0"/>
          </a:p>
          <a:p>
            <a:pPr marL="0" indent="0">
              <a:buNone/>
            </a:pPr>
            <a:r>
              <a:rPr lang="en-US" altLang="zh-TW" dirty="0"/>
              <a:t>Anaconda</a:t>
            </a:r>
            <a:r>
              <a:rPr lang="zh-TW" altLang="en-US" dirty="0"/>
              <a:t>支援了</a:t>
            </a:r>
            <a:r>
              <a:rPr lang="en-US" altLang="zh-TW" dirty="0" err="1"/>
              <a:t>Pythoon</a:t>
            </a:r>
            <a:r>
              <a:rPr lang="zh-TW" altLang="en-US" dirty="0"/>
              <a:t>語言，並支援</a:t>
            </a:r>
            <a:r>
              <a:rPr lang="en-US" altLang="zh-TW" dirty="0" err="1"/>
              <a:t>Numpy</a:t>
            </a:r>
            <a:r>
              <a:rPr lang="zh-TW" altLang="en-US" dirty="0"/>
              <a:t>及</a:t>
            </a:r>
            <a:r>
              <a:rPr lang="en-US" altLang="zh-TW" dirty="0" err="1"/>
              <a:t>Scipy</a:t>
            </a:r>
            <a:r>
              <a:rPr lang="zh-TW" altLang="en-US" dirty="0"/>
              <a:t>科學運算庫，</a:t>
            </a:r>
            <a:r>
              <a:rPr lang="en-US" altLang="zh-TW" dirty="0"/>
              <a:t>Matplotlib</a:t>
            </a:r>
            <a:r>
              <a:rPr lang="zh-TW" altLang="en-US" dirty="0"/>
              <a:t>繪圖庫，目前已在各個科學運算領域取代了</a:t>
            </a:r>
            <a:r>
              <a:rPr lang="en-US" altLang="zh-TW" dirty="0" err="1"/>
              <a:t>Matlab</a:t>
            </a:r>
            <a:r>
              <a:rPr lang="zh-TW" altLang="en-US" dirty="0"/>
              <a:t>成為工程師的首選，再加上其為開源軟體，可無償使用。是後處理自動化的首選。</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可以說明</a:t>
            </a:r>
            <a:r>
              <a:rPr lang="en-US" altLang="zh-TW" dirty="0"/>
              <a:t>"</a:t>
            </a:r>
            <a:r>
              <a:rPr lang="zh-TW" altLang="en-US" dirty="0"/>
              <a:t>後處理</a:t>
            </a:r>
            <a:r>
              <a:rPr lang="en-US" altLang="zh-TW" dirty="0"/>
              <a:t>"</a:t>
            </a:r>
            <a:r>
              <a:rPr lang="zh-TW" altLang="en-US" dirty="0"/>
              <a:t>自動化嗎？</a:t>
            </a:r>
            <a:br>
              <a:rPr lang="zh-TW" altLang="en-US" dirty="0"/>
            </a:br>
            <a:endParaRPr lang="zh-TW" altLang="en-US" dirty="0"/>
          </a:p>
        </p:txBody>
      </p:sp>
    </p:spTree>
    <p:extLst>
      <p:ext uri="{BB962C8B-B14F-4D97-AF65-F5344CB8AC3E}">
        <p14:creationId xmlns:p14="http://schemas.microsoft.com/office/powerpoint/2010/main" val="25176862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簡單的程式數十行代碼即可完成，開發時間不過數十分鐘。複雜的幾千行，開發時間需要數天到數周。這當然跟工程師對程式設計的掌握度及</a:t>
            </a:r>
            <a:r>
              <a:rPr lang="en-US" altLang="zh-TW" dirty="0"/>
              <a:t>AEDT</a:t>
            </a:r>
            <a:r>
              <a:rPr lang="zh-TW" altLang="en-US" dirty="0"/>
              <a:t>的熟悉度有絕對的關係。開發自動化程式需要使用到</a:t>
            </a:r>
            <a:r>
              <a:rPr lang="en-US" altLang="zh-TW" dirty="0"/>
              <a:t>AEDT</a:t>
            </a:r>
            <a:r>
              <a:rPr lang="zh-TW" altLang="en-US" dirty="0"/>
              <a:t>的函式庫，找到所需的函式並熟悉函式的輸出入是最花時間的地方。單單</a:t>
            </a:r>
            <a:r>
              <a:rPr lang="en-US" altLang="zh-TW" dirty="0"/>
              <a:t>HFSS</a:t>
            </a:r>
            <a:r>
              <a:rPr lang="zh-TW" altLang="en-US" dirty="0"/>
              <a:t>就提供了上千個函式，如果要透過人工從無到有開發自動化程式其工作量不敢想像。所幸</a:t>
            </a:r>
            <a:r>
              <a:rPr lang="en-US" altLang="zh-TW" dirty="0"/>
              <a:t>AEDT</a:t>
            </a:r>
            <a:r>
              <a:rPr lang="zh-TW" altLang="en-US" dirty="0"/>
              <a:t>可以讓使用者錄製操作步驟並輸出腳本，這約莫節省了</a:t>
            </a:r>
            <a:r>
              <a:rPr lang="en-US" altLang="zh-TW" dirty="0"/>
              <a:t>80%</a:t>
            </a:r>
            <a:r>
              <a:rPr lang="zh-TW" altLang="en-US" dirty="0"/>
              <a:t>函式查詢及學習的時間。另外</a:t>
            </a:r>
            <a:r>
              <a:rPr lang="en-US" altLang="zh-TW" dirty="0"/>
              <a:t>20%</a:t>
            </a:r>
            <a:r>
              <a:rPr lang="zh-TW" altLang="en-US" dirty="0"/>
              <a:t>的函數是</a:t>
            </a:r>
            <a:r>
              <a:rPr lang="en-US" altLang="zh-TW" dirty="0"/>
              <a:t>"</a:t>
            </a:r>
            <a:r>
              <a:rPr lang="zh-TW" altLang="en-US" dirty="0"/>
              <a:t>查詢</a:t>
            </a:r>
            <a:r>
              <a:rPr lang="en-US" altLang="zh-TW" dirty="0"/>
              <a:t>"</a:t>
            </a:r>
            <a:r>
              <a:rPr lang="zh-TW" altLang="en-US" dirty="0"/>
              <a:t>相關的函式無法透過錄製得到，便需要查找文件。</a:t>
            </a:r>
          </a:p>
          <a:p>
            <a:pPr marL="0" indent="0">
              <a:buNone/>
            </a:pPr>
            <a:br>
              <a:rPr lang="zh-TW" altLang="en-US" dirty="0"/>
            </a:br>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完成一個</a:t>
            </a:r>
            <a:r>
              <a:rPr lang="en-US" altLang="zh-TW" dirty="0"/>
              <a:t>AEDT</a:t>
            </a:r>
            <a:r>
              <a:rPr lang="zh-TW" altLang="en-US" dirty="0"/>
              <a:t>自動化程式要多久時間？最大的困難是什麼？</a:t>
            </a:r>
            <a:br>
              <a:rPr lang="zh-TW" altLang="en-US" dirty="0"/>
            </a:br>
            <a:endParaRPr lang="zh-TW" altLang="en-US" dirty="0"/>
          </a:p>
        </p:txBody>
      </p:sp>
    </p:spTree>
    <p:extLst>
      <p:ext uri="{BB962C8B-B14F-4D97-AF65-F5344CB8AC3E}">
        <p14:creationId xmlns:p14="http://schemas.microsoft.com/office/powerpoint/2010/main" val="29631699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了解</a:t>
            </a:r>
            <a:r>
              <a:rPr lang="en-US" altLang="zh-TW" dirty="0"/>
              <a:t>AEDT</a:t>
            </a:r>
            <a:r>
              <a:rPr lang="zh-TW" altLang="en-US" dirty="0"/>
              <a:t>模擬自動化程式的框架</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13226183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A7067C16-CC57-469B-A123-29FCF8BAE70C}"/>
              </a:ext>
            </a:extLst>
          </p:cNvPr>
          <p:cNvSpPr>
            <a:spLocks noGrp="1"/>
          </p:cNvSpPr>
          <p:nvPr>
            <p:ph idx="1"/>
          </p:nvPr>
        </p:nvSpPr>
        <p:spPr/>
        <p:txBody>
          <a:bodyPr/>
          <a:lstStyle/>
          <a:p>
            <a:pPr marL="0" indent="0">
              <a:buNone/>
            </a:pPr>
            <a:r>
              <a:rPr lang="zh-TW" altLang="en-US" dirty="0"/>
              <a:t>一般的</a:t>
            </a:r>
            <a:r>
              <a:rPr lang="en-US" altLang="zh-TW" dirty="0"/>
              <a:t>Python</a:t>
            </a:r>
            <a:r>
              <a:rPr lang="zh-TW" altLang="en-US" dirty="0"/>
              <a:t>又稱為</a:t>
            </a:r>
            <a:r>
              <a:rPr lang="en-US" altLang="zh-TW" dirty="0" err="1"/>
              <a:t>Cpython</a:t>
            </a:r>
            <a:r>
              <a:rPr lang="zh-TW" altLang="en-US" dirty="0"/>
              <a:t>。兩者的語法是類似的，內建基本函式庫也相同。但是目前多數科學用函式庫如</a:t>
            </a:r>
            <a:r>
              <a:rPr lang="en-US" altLang="zh-TW" dirty="0"/>
              <a:t>Matplotlib</a:t>
            </a:r>
            <a:r>
              <a:rPr lang="zh-TW" altLang="en-US" dirty="0"/>
              <a:t>，</a:t>
            </a:r>
            <a:r>
              <a:rPr lang="en-US" altLang="zh-TW" dirty="0" err="1"/>
              <a:t>Scipy</a:t>
            </a:r>
            <a:r>
              <a:rPr lang="zh-TW" altLang="en-US" dirty="0"/>
              <a:t>及</a:t>
            </a:r>
            <a:r>
              <a:rPr lang="en-US" altLang="zh-TW" dirty="0" err="1"/>
              <a:t>Numpy</a:t>
            </a:r>
            <a:r>
              <a:rPr lang="zh-TW" altLang="en-US" dirty="0"/>
              <a:t>僅支援</a:t>
            </a:r>
            <a:r>
              <a:rPr lang="en-US" altLang="zh-TW" dirty="0" err="1"/>
              <a:t>Cpython</a:t>
            </a:r>
            <a:r>
              <a:rPr lang="zh-TW" altLang="en-US" dirty="0"/>
              <a:t>。</a:t>
            </a:r>
            <a:r>
              <a:rPr lang="en-US" altLang="zh-TW" dirty="0"/>
              <a:t>Iron Python</a:t>
            </a:r>
            <a:r>
              <a:rPr lang="zh-TW" altLang="en-US" dirty="0"/>
              <a:t>主要建構在微軟的</a:t>
            </a:r>
            <a:r>
              <a:rPr lang="en-US" altLang="zh-TW" dirty="0"/>
              <a:t>.NET</a:t>
            </a:r>
            <a:r>
              <a:rPr lang="zh-TW" altLang="en-US" dirty="0"/>
              <a:t>框架，好處是可以使用到</a:t>
            </a:r>
            <a:r>
              <a:rPr lang="en-US" altLang="zh-TW" dirty="0"/>
              <a:t>WPF</a:t>
            </a:r>
            <a:r>
              <a:rPr lang="zh-TW" altLang="en-US" dirty="0"/>
              <a:t>技術，在</a:t>
            </a:r>
            <a:r>
              <a:rPr lang="en-US" altLang="zh-TW" dirty="0"/>
              <a:t>AEDT</a:t>
            </a:r>
            <a:r>
              <a:rPr lang="zh-TW" altLang="en-US" dirty="0"/>
              <a:t>當中建立使用者介面相對容易。</a:t>
            </a:r>
            <a:endParaRPr lang="en-US" altLang="zh-TW" dirty="0"/>
          </a:p>
          <a:p>
            <a:pPr marL="0" indent="0">
              <a:buNone/>
            </a:pPr>
            <a:endParaRPr lang="en-US" altLang="zh-TW" dirty="0"/>
          </a:p>
          <a:p>
            <a:pPr marL="0" indent="0">
              <a:buNone/>
            </a:pPr>
            <a:r>
              <a:rPr lang="zh-TW" altLang="en-US" dirty="0"/>
              <a:t>比方說。兩者都可以讀寫</a:t>
            </a:r>
            <a:r>
              <a:rPr lang="en-US" altLang="zh-TW" dirty="0"/>
              <a:t>EXCEL</a:t>
            </a:r>
            <a:r>
              <a:rPr lang="zh-TW" altLang="en-US" dirty="0"/>
              <a:t>或</a:t>
            </a:r>
            <a:r>
              <a:rPr lang="en-US" altLang="zh-TW" dirty="0"/>
              <a:t>PPT</a:t>
            </a:r>
            <a:r>
              <a:rPr lang="zh-TW" altLang="en-US" dirty="0"/>
              <a:t>，但是各自使用不同的函式庫。此外，目前</a:t>
            </a:r>
            <a:r>
              <a:rPr lang="en-US" altLang="zh-TW" dirty="0" err="1"/>
              <a:t>Cpython</a:t>
            </a:r>
            <a:r>
              <a:rPr lang="zh-TW" altLang="en-US" dirty="0"/>
              <a:t>已來到</a:t>
            </a:r>
            <a:r>
              <a:rPr lang="en-US" altLang="zh-TW" dirty="0"/>
              <a:t>3.8</a:t>
            </a:r>
            <a:r>
              <a:rPr lang="zh-TW" altLang="en-US" dirty="0"/>
              <a:t>版，而</a:t>
            </a:r>
            <a:r>
              <a:rPr lang="en-US" altLang="zh-TW" dirty="0"/>
              <a:t>Iron Python</a:t>
            </a:r>
            <a:r>
              <a:rPr lang="zh-TW" altLang="en-US" dirty="0"/>
              <a:t>仍停留在</a:t>
            </a:r>
            <a:r>
              <a:rPr lang="en-US" altLang="zh-TW" dirty="0"/>
              <a:t>2.7</a:t>
            </a:r>
            <a:r>
              <a:rPr lang="zh-TW" altLang="en-US" dirty="0"/>
              <a:t>版。部分語法已有差異。總的來說。已經學會</a:t>
            </a:r>
            <a:r>
              <a:rPr lang="en-US" altLang="zh-TW" dirty="0" err="1"/>
              <a:t>CPython</a:t>
            </a:r>
            <a:r>
              <a:rPr lang="zh-TW" altLang="en-US" dirty="0"/>
              <a:t>的很容易就可以習慣</a:t>
            </a:r>
            <a:r>
              <a:rPr lang="en-US" altLang="zh-TW" dirty="0" err="1"/>
              <a:t>IronPython</a:t>
            </a:r>
            <a:r>
              <a:rPr lang="zh-TW" altLang="en-US" dirty="0"/>
              <a:t>。</a:t>
            </a:r>
          </a:p>
          <a:p>
            <a:endParaRPr lang="zh-TW" altLang="en-US" dirty="0"/>
          </a:p>
        </p:txBody>
      </p:sp>
      <p:sp>
        <p:nvSpPr>
          <p:cNvPr id="4" name="標題 3">
            <a:extLst>
              <a:ext uri="{FF2B5EF4-FFF2-40B4-BE49-F238E27FC236}">
                <a16:creationId xmlns:a16="http://schemas.microsoft.com/office/drawing/2014/main" id="{B68597D7-C456-4791-B517-661F12F17554}"/>
              </a:ext>
            </a:extLst>
          </p:cNvPr>
          <p:cNvSpPr>
            <a:spLocks noGrp="1"/>
          </p:cNvSpPr>
          <p:nvPr>
            <p:ph type="title"/>
          </p:nvPr>
        </p:nvSpPr>
        <p:spPr/>
        <p:txBody>
          <a:bodyPr/>
          <a:lstStyle/>
          <a:p>
            <a:r>
              <a:rPr lang="en-US" altLang="zh-TW" dirty="0"/>
              <a:t>AEDT</a:t>
            </a:r>
            <a:r>
              <a:rPr lang="zh-TW" altLang="en-US" dirty="0"/>
              <a:t>使用的是</a:t>
            </a:r>
            <a:r>
              <a:rPr lang="en-US" altLang="zh-TW" dirty="0"/>
              <a:t>Iron Python</a:t>
            </a:r>
            <a:r>
              <a:rPr lang="zh-TW" altLang="en-US" dirty="0"/>
              <a:t>，這和一般的</a:t>
            </a:r>
            <a:r>
              <a:rPr lang="en-US" altLang="zh-TW" dirty="0"/>
              <a:t>Python</a:t>
            </a:r>
            <a:r>
              <a:rPr lang="zh-TW" altLang="en-US" dirty="0"/>
              <a:t>有何差別？</a:t>
            </a:r>
            <a:br>
              <a:rPr lang="zh-TW" altLang="en-US" dirty="0"/>
            </a:br>
            <a:endParaRPr lang="zh-TW" altLang="en-US" dirty="0"/>
          </a:p>
        </p:txBody>
      </p:sp>
    </p:spTree>
    <p:extLst>
      <p:ext uri="{BB962C8B-B14F-4D97-AF65-F5344CB8AC3E}">
        <p14:creationId xmlns:p14="http://schemas.microsoft.com/office/powerpoint/2010/main" val="15805612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7ED805F-CF52-4A12-B033-57768935D442}"/>
              </a:ext>
            </a:extLst>
          </p:cNvPr>
          <p:cNvSpPr>
            <a:spLocks noGrp="1"/>
          </p:cNvSpPr>
          <p:nvPr>
            <p:ph idx="1"/>
          </p:nvPr>
        </p:nvSpPr>
        <p:spPr/>
        <p:txBody>
          <a:bodyPr/>
          <a:lstStyle/>
          <a:p>
            <a:pPr marL="0" indent="0">
              <a:buNone/>
            </a:pPr>
            <a:r>
              <a:rPr lang="zh-TW" altLang="en-US" dirty="0"/>
              <a:t>主要方法有下列幾種：</a:t>
            </a:r>
          </a:p>
          <a:p>
            <a:r>
              <a:rPr lang="zh-TW" altLang="en-US" b="1" dirty="0"/>
              <a:t>從</a:t>
            </a:r>
            <a:r>
              <a:rPr lang="en-US" altLang="zh-TW" b="1" dirty="0"/>
              <a:t>Automation</a:t>
            </a:r>
            <a:r>
              <a:rPr lang="zh-TW" altLang="en-US" b="1" dirty="0"/>
              <a:t>執行</a:t>
            </a:r>
            <a:r>
              <a:rPr lang="en-US" altLang="zh-TW" b="1" dirty="0"/>
              <a:t>script</a:t>
            </a:r>
          </a:p>
          <a:p>
            <a:r>
              <a:rPr lang="zh-TW" altLang="en-US" b="1" dirty="0"/>
              <a:t>從</a:t>
            </a:r>
            <a:r>
              <a:rPr lang="en-US" altLang="zh-TW" b="1" dirty="0"/>
              <a:t>Toolkit</a:t>
            </a:r>
            <a:r>
              <a:rPr lang="zh-TW" altLang="en-US" b="1" dirty="0"/>
              <a:t>執行</a:t>
            </a:r>
            <a:r>
              <a:rPr lang="en-US" altLang="zh-TW" b="1" dirty="0"/>
              <a:t>script</a:t>
            </a:r>
          </a:p>
          <a:p>
            <a:r>
              <a:rPr lang="zh-TW" altLang="en-US" b="1" dirty="0"/>
              <a:t>熱鍵執行</a:t>
            </a:r>
            <a:r>
              <a:rPr lang="en-US" altLang="zh-TW" b="1" dirty="0"/>
              <a:t>script</a:t>
            </a:r>
          </a:p>
          <a:p>
            <a:r>
              <a:rPr lang="en-US" altLang="zh-TW" b="1" dirty="0"/>
              <a:t>ACT</a:t>
            </a:r>
            <a:r>
              <a:rPr lang="zh-TW" altLang="en-US" b="1" dirty="0"/>
              <a:t>啟動</a:t>
            </a:r>
            <a:r>
              <a:rPr lang="en-US" altLang="zh-TW" b="1" dirty="0"/>
              <a:t>GUI</a:t>
            </a:r>
            <a:r>
              <a:rPr lang="zh-TW" altLang="en-US" b="1" dirty="0"/>
              <a:t>以執行</a:t>
            </a:r>
            <a:r>
              <a:rPr lang="en-US" altLang="zh-TW" b="1" dirty="0"/>
              <a:t>script</a:t>
            </a:r>
          </a:p>
          <a:p>
            <a:r>
              <a:rPr lang="en-US" altLang="zh-TW" b="1" dirty="0"/>
              <a:t>UDO(User Defined </a:t>
            </a:r>
            <a:r>
              <a:rPr lang="en-US" altLang="zh-TW" b="1" dirty="0" err="1"/>
              <a:t>Outout</a:t>
            </a:r>
            <a:r>
              <a:rPr lang="en-US" altLang="zh-TW" b="1" dirty="0"/>
              <a:t>)</a:t>
            </a:r>
            <a:r>
              <a:rPr lang="zh-TW" altLang="en-US" b="1" dirty="0"/>
              <a:t>，建立客製化方程式</a:t>
            </a:r>
          </a:p>
          <a:p>
            <a:r>
              <a:rPr lang="en-US" altLang="zh-TW" b="1" dirty="0"/>
              <a:t>UDP(User Defined Primitive)</a:t>
            </a:r>
            <a:r>
              <a:rPr lang="zh-TW" altLang="en-US" b="1" dirty="0"/>
              <a:t>，建立客製化</a:t>
            </a:r>
            <a:r>
              <a:rPr lang="en-US" altLang="zh-TW" b="1" dirty="0"/>
              <a:t>3D</a:t>
            </a:r>
            <a:r>
              <a:rPr lang="zh-TW" altLang="en-US" b="1" dirty="0"/>
              <a:t>模型</a:t>
            </a:r>
          </a:p>
          <a:p>
            <a:r>
              <a:rPr lang="zh-TW" altLang="en-US" b="1" dirty="0"/>
              <a:t>將資料輸出到外部用</a:t>
            </a:r>
            <a:r>
              <a:rPr lang="en-US" altLang="zh-TW" b="1" dirty="0" err="1"/>
              <a:t>Cpython</a:t>
            </a:r>
            <a:r>
              <a:rPr lang="zh-TW" altLang="en-US" b="1" dirty="0"/>
              <a:t>處理</a:t>
            </a:r>
            <a:r>
              <a:rPr lang="en-US" altLang="zh-TW" b="1" dirty="0"/>
              <a:t>(Anaconda)</a:t>
            </a:r>
          </a:p>
          <a:p>
            <a:r>
              <a:rPr lang="zh-TW" altLang="en-US" b="1" dirty="0"/>
              <a:t>透過批次檔控制</a:t>
            </a:r>
            <a:r>
              <a:rPr lang="en-US" altLang="zh-TW" b="1" dirty="0"/>
              <a:t>AEDT</a:t>
            </a:r>
            <a:r>
              <a:rPr lang="zh-TW" altLang="en-US" b="1" dirty="0"/>
              <a:t>完成前處理及後處理</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在</a:t>
            </a:r>
            <a:r>
              <a:rPr lang="en-US" altLang="zh-TW" dirty="0"/>
              <a:t>AEDT</a:t>
            </a:r>
            <a:r>
              <a:rPr lang="zh-TW" altLang="en-US" dirty="0"/>
              <a:t>執行自動化程式的方式有哪些？</a:t>
            </a:r>
          </a:p>
        </p:txBody>
      </p:sp>
    </p:spTree>
    <p:extLst>
      <p:ext uri="{BB962C8B-B14F-4D97-AF65-F5344CB8AC3E}">
        <p14:creationId xmlns:p14="http://schemas.microsoft.com/office/powerpoint/2010/main" val="679909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798ECCD-BF38-4125-A2D9-1FBB0828F79C}"/>
              </a:ext>
            </a:extLst>
          </p:cNvPr>
          <p:cNvSpPr>
            <a:spLocks noGrp="1"/>
          </p:cNvSpPr>
          <p:nvPr>
            <p:ph idx="1"/>
          </p:nvPr>
        </p:nvSpPr>
        <p:spPr>
          <a:xfrm>
            <a:off x="609600" y="1371600"/>
            <a:ext cx="6231467" cy="4762471"/>
          </a:xfrm>
        </p:spPr>
        <p:txBody>
          <a:bodyPr/>
          <a:lstStyle/>
          <a:p>
            <a:r>
              <a:rPr lang="zh-TW" altLang="en-US" dirty="0"/>
              <a:t>這是最常用來執行腳本的方法，也常用在腳本開發及除錯過程。在</a:t>
            </a:r>
            <a:r>
              <a:rPr lang="en-US" altLang="zh-TW" dirty="0"/>
              <a:t>Automation</a:t>
            </a:r>
            <a:r>
              <a:rPr lang="zh-TW" altLang="en-US" dirty="0"/>
              <a:t>類別找到並按下</a:t>
            </a:r>
            <a:r>
              <a:rPr lang="en-US" altLang="zh-TW" dirty="0"/>
              <a:t>Run Script</a:t>
            </a:r>
            <a:r>
              <a:rPr lang="zh-TW" altLang="en-US" dirty="0"/>
              <a:t>並選擇要執行</a:t>
            </a:r>
            <a:r>
              <a:rPr lang="en-US" altLang="zh-TW" dirty="0"/>
              <a:t>Python</a:t>
            </a:r>
            <a:r>
              <a:rPr lang="zh-TW" altLang="en-US" dirty="0"/>
              <a:t>的腳本即可。</a:t>
            </a:r>
          </a:p>
        </p:txBody>
      </p:sp>
      <p:sp>
        <p:nvSpPr>
          <p:cNvPr id="3" name="標題 2">
            <a:extLst>
              <a:ext uri="{FF2B5EF4-FFF2-40B4-BE49-F238E27FC236}">
                <a16:creationId xmlns:a16="http://schemas.microsoft.com/office/drawing/2014/main" id="{21DC9115-EA07-4E43-B229-3DDAC0EF5CB9}"/>
              </a:ext>
            </a:extLst>
          </p:cNvPr>
          <p:cNvSpPr>
            <a:spLocks noGrp="1"/>
          </p:cNvSpPr>
          <p:nvPr>
            <p:ph type="title"/>
          </p:nvPr>
        </p:nvSpPr>
        <p:spPr/>
        <p:txBody>
          <a:bodyPr/>
          <a:lstStyle/>
          <a:p>
            <a:r>
              <a:rPr lang="zh-TW" altLang="en-US" dirty="0"/>
              <a:t>透過</a:t>
            </a:r>
            <a:r>
              <a:rPr lang="en-US" altLang="zh-TW" dirty="0"/>
              <a:t>Run Script</a:t>
            </a:r>
            <a:r>
              <a:rPr lang="zh-TW" altLang="en-US" dirty="0"/>
              <a:t>來執行腳本</a:t>
            </a:r>
          </a:p>
        </p:txBody>
      </p:sp>
      <p:pic>
        <p:nvPicPr>
          <p:cNvPr id="4" name="圖片 3">
            <a:extLst>
              <a:ext uri="{FF2B5EF4-FFF2-40B4-BE49-F238E27FC236}">
                <a16:creationId xmlns:a16="http://schemas.microsoft.com/office/drawing/2014/main" id="{B411296D-BC63-46B8-8633-2EDC31032B75}"/>
              </a:ext>
            </a:extLst>
          </p:cNvPr>
          <p:cNvPicPr>
            <a:picLocks noChangeAspect="1"/>
          </p:cNvPicPr>
          <p:nvPr/>
        </p:nvPicPr>
        <p:blipFill>
          <a:blip r:embed="rId2"/>
          <a:stretch>
            <a:fillRect/>
          </a:stretch>
        </p:blipFill>
        <p:spPr>
          <a:xfrm>
            <a:off x="7220037" y="2253959"/>
            <a:ext cx="3312495" cy="2350081"/>
          </a:xfrm>
          <a:prstGeom prst="rect">
            <a:avLst/>
          </a:prstGeom>
        </p:spPr>
      </p:pic>
    </p:spTree>
    <p:extLst>
      <p:ext uri="{BB962C8B-B14F-4D97-AF65-F5344CB8AC3E}">
        <p14:creationId xmlns:p14="http://schemas.microsoft.com/office/powerpoint/2010/main" val="64240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9ECB457-4D4F-4A33-A3B9-6B135073BD8A}"/>
              </a:ext>
            </a:extLst>
          </p:cNvPr>
          <p:cNvSpPr>
            <a:spLocks noGrp="1"/>
          </p:cNvSpPr>
          <p:nvPr>
            <p:ph idx="1"/>
          </p:nvPr>
        </p:nvSpPr>
        <p:spPr/>
        <p:txBody>
          <a:bodyPr/>
          <a:lstStyle/>
          <a:p>
            <a:pPr marL="0" indent="0">
              <a:buNone/>
            </a:pPr>
            <a:r>
              <a:rPr lang="zh-TW" altLang="en-US" dirty="0"/>
              <a:t>擔任</a:t>
            </a:r>
            <a:r>
              <a:rPr lang="en-US" altLang="zh-TW" dirty="0"/>
              <a:t>EDA</a:t>
            </a:r>
            <a:r>
              <a:rPr lang="zh-TW" altLang="en-US" dirty="0"/>
              <a:t>工程師</a:t>
            </a:r>
            <a:r>
              <a:rPr lang="en-US" altLang="zh-TW" dirty="0"/>
              <a:t>17</a:t>
            </a:r>
            <a:r>
              <a:rPr lang="zh-TW" altLang="en-US" dirty="0"/>
              <a:t>年，主要負責模擬軟體推廣，教育訓練及技術支援工作，領域為高頻電磁場，高速訊號，通訊系統模擬等。目前主要負責</a:t>
            </a:r>
            <a:r>
              <a:rPr lang="en-US" altLang="zh-TW" dirty="0"/>
              <a:t>5G</a:t>
            </a:r>
            <a:r>
              <a:rPr lang="zh-TW" altLang="en-US" dirty="0"/>
              <a:t>毫米波天線模組模擬及分析，並協助客戶建立模擬自動化流程。目前經營</a:t>
            </a:r>
            <a:r>
              <a:rPr lang="en-US" altLang="zh-TW" dirty="0" err="1"/>
              <a:t>Youtube</a:t>
            </a:r>
            <a:r>
              <a:rPr lang="zh-TW" altLang="en-US" dirty="0"/>
              <a:t>頻道</a:t>
            </a:r>
            <a:r>
              <a:rPr lang="en-US" altLang="zh-TW" dirty="0" err="1"/>
              <a:t>HowToSim</a:t>
            </a:r>
            <a:r>
              <a:rPr lang="zh-TW" altLang="en-US" dirty="0"/>
              <a:t>，介紹高頻模擬應用技巧。已累積超過</a:t>
            </a:r>
            <a:r>
              <a:rPr lang="en-US" altLang="zh-TW" dirty="0"/>
              <a:t>270</a:t>
            </a:r>
            <a:r>
              <a:rPr lang="zh-TW" altLang="en-US" dirty="0"/>
              <a:t>支影片，訂閱人數超過</a:t>
            </a:r>
            <a:r>
              <a:rPr lang="en-US" altLang="zh-TW" dirty="0"/>
              <a:t>2000</a:t>
            </a:r>
            <a:r>
              <a:rPr lang="zh-TW" altLang="en-US" dirty="0"/>
              <a:t>。</a:t>
            </a:r>
            <a:endParaRPr lang="en-US" altLang="zh-TW" dirty="0"/>
          </a:p>
          <a:p>
            <a:pPr marL="0" indent="0">
              <a:buNone/>
            </a:pPr>
            <a:endParaRPr lang="en-US" altLang="zh-TW" dirty="0"/>
          </a:p>
          <a:p>
            <a:pPr marL="0" indent="0">
              <a:buNone/>
            </a:pPr>
            <a:r>
              <a:rPr lang="zh-TW" altLang="en-US" dirty="0"/>
              <a:t>自動化程式：</a:t>
            </a:r>
            <a:endParaRPr lang="en-US" altLang="zh-TW" dirty="0"/>
          </a:p>
          <a:p>
            <a:r>
              <a:rPr lang="en-US" altLang="zh-TW" dirty="0"/>
              <a:t>DDR</a:t>
            </a:r>
            <a:r>
              <a:rPr lang="zh-TW" altLang="en-US" dirty="0"/>
              <a:t>分析及報告生成</a:t>
            </a:r>
            <a:endParaRPr lang="en-US" altLang="zh-TW" dirty="0"/>
          </a:p>
          <a:p>
            <a:r>
              <a:rPr lang="zh-TW" altLang="en-US" dirty="0"/>
              <a:t>電磁近場照相機</a:t>
            </a:r>
            <a:endParaRPr lang="en-US" altLang="zh-TW" dirty="0"/>
          </a:p>
          <a:p>
            <a:r>
              <a:rPr lang="en-US" altLang="zh-TW" dirty="0"/>
              <a:t>5G </a:t>
            </a:r>
            <a:r>
              <a:rPr lang="en-US" altLang="zh-TW" dirty="0" err="1"/>
              <a:t>mmWave</a:t>
            </a:r>
            <a:r>
              <a:rPr lang="zh-TW" altLang="en-US" dirty="0"/>
              <a:t>電磁波束分析</a:t>
            </a:r>
            <a:endParaRPr lang="en-US" altLang="zh-TW" dirty="0"/>
          </a:p>
          <a:p>
            <a:r>
              <a:rPr lang="en-US" altLang="zh-TW" dirty="0"/>
              <a:t>Via </a:t>
            </a:r>
            <a:r>
              <a:rPr lang="zh-TW" altLang="en-US" dirty="0"/>
              <a:t>陣列模組生成</a:t>
            </a:r>
            <a:endParaRPr lang="en-US" altLang="zh-TW" dirty="0"/>
          </a:p>
          <a:p>
            <a:r>
              <a:rPr lang="zh-TW" altLang="en-US" dirty="0"/>
              <a:t>封裝匯入並生成</a:t>
            </a:r>
            <a:r>
              <a:rPr lang="en-US" altLang="zh-TW" dirty="0"/>
              <a:t>Source/Sink</a:t>
            </a:r>
            <a:endParaRPr lang="zh-TW" altLang="en-US" dirty="0"/>
          </a:p>
        </p:txBody>
      </p:sp>
      <p:sp>
        <p:nvSpPr>
          <p:cNvPr id="4" name="標題 3">
            <a:extLst>
              <a:ext uri="{FF2B5EF4-FFF2-40B4-BE49-F238E27FC236}">
                <a16:creationId xmlns:a16="http://schemas.microsoft.com/office/drawing/2014/main" id="{A96425F9-195D-4693-9E6E-3A6A87237F5E}"/>
              </a:ext>
            </a:extLst>
          </p:cNvPr>
          <p:cNvSpPr>
            <a:spLocks noGrp="1"/>
          </p:cNvSpPr>
          <p:nvPr>
            <p:ph type="title"/>
          </p:nvPr>
        </p:nvSpPr>
        <p:spPr/>
        <p:txBody>
          <a:bodyPr/>
          <a:lstStyle/>
          <a:p>
            <a:r>
              <a:rPr lang="zh-TW" altLang="en-US" dirty="0"/>
              <a:t>講師介紹</a:t>
            </a:r>
            <a:r>
              <a:rPr lang="en-US" altLang="zh-TW" dirty="0"/>
              <a:t>-</a:t>
            </a:r>
            <a:r>
              <a:rPr lang="zh-TW" altLang="en-US" dirty="0"/>
              <a:t>林鳴志</a:t>
            </a:r>
          </a:p>
        </p:txBody>
      </p:sp>
    </p:spTree>
    <p:extLst>
      <p:ext uri="{BB962C8B-B14F-4D97-AF65-F5344CB8AC3E}">
        <p14:creationId xmlns:p14="http://schemas.microsoft.com/office/powerpoint/2010/main" val="10616090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217C976-378C-48C3-900B-3FE82C45F783}"/>
              </a:ext>
            </a:extLst>
          </p:cNvPr>
          <p:cNvSpPr>
            <a:spLocks noGrp="1"/>
          </p:cNvSpPr>
          <p:nvPr>
            <p:ph idx="1"/>
          </p:nvPr>
        </p:nvSpPr>
        <p:spPr>
          <a:xfrm>
            <a:off x="609600" y="1371600"/>
            <a:ext cx="6541698" cy="4762471"/>
          </a:xfrm>
        </p:spPr>
        <p:txBody>
          <a:bodyPr/>
          <a:lstStyle/>
          <a:p>
            <a:pPr marL="0" indent="0">
              <a:buNone/>
            </a:pPr>
            <a:r>
              <a:rPr lang="zh-TW" altLang="en-US" dirty="0"/>
              <a:t>一旦完成腳本開發、便可以將腳本放置在特定目錄之下，之後就可以在</a:t>
            </a:r>
            <a:r>
              <a:rPr lang="en-US" altLang="zh-TW" dirty="0"/>
              <a:t>Toolkit</a:t>
            </a:r>
            <a:r>
              <a:rPr lang="zh-TW" altLang="en-US" dirty="0"/>
              <a:t>當中選取並執行。</a:t>
            </a:r>
            <a:endParaRPr lang="en-US" altLang="zh-TW" dirty="0"/>
          </a:p>
          <a:p>
            <a:pPr marL="0" indent="0">
              <a:buNone/>
            </a:pPr>
            <a:endParaRPr lang="en-US" altLang="zh-TW" dirty="0"/>
          </a:p>
          <a:p>
            <a:pPr marL="0" indent="0">
              <a:buNone/>
            </a:pPr>
            <a:r>
              <a:rPr lang="en-US" altLang="zh-TW" dirty="0"/>
              <a:t>Toolkit</a:t>
            </a:r>
            <a:r>
              <a:rPr lang="zh-TW" altLang="en-US" dirty="0"/>
              <a:t>按照產品類別分類，只有符合該產品的腳本才會被顯示在</a:t>
            </a:r>
            <a:r>
              <a:rPr lang="en-US" altLang="zh-TW" dirty="0"/>
              <a:t>Toolkit</a:t>
            </a:r>
            <a:r>
              <a:rPr lang="zh-TW" altLang="en-US" dirty="0"/>
              <a:t>選單當中。</a:t>
            </a:r>
          </a:p>
        </p:txBody>
      </p:sp>
      <p:sp>
        <p:nvSpPr>
          <p:cNvPr id="3" name="標題 2">
            <a:extLst>
              <a:ext uri="{FF2B5EF4-FFF2-40B4-BE49-F238E27FC236}">
                <a16:creationId xmlns:a16="http://schemas.microsoft.com/office/drawing/2014/main" id="{B74F9DDA-5D21-4474-B5A9-0D53658E6B5E}"/>
              </a:ext>
            </a:extLst>
          </p:cNvPr>
          <p:cNvSpPr>
            <a:spLocks noGrp="1"/>
          </p:cNvSpPr>
          <p:nvPr>
            <p:ph type="title"/>
          </p:nvPr>
        </p:nvSpPr>
        <p:spPr/>
        <p:txBody>
          <a:bodyPr/>
          <a:lstStyle/>
          <a:p>
            <a:r>
              <a:rPr lang="zh-TW" altLang="en-US" dirty="0"/>
              <a:t>通過</a:t>
            </a:r>
            <a:r>
              <a:rPr lang="en-US" altLang="zh-TW" dirty="0"/>
              <a:t>toolkit</a:t>
            </a:r>
            <a:r>
              <a:rPr lang="zh-TW" altLang="en-US" dirty="0"/>
              <a:t>來執行腳本</a:t>
            </a:r>
          </a:p>
        </p:txBody>
      </p:sp>
      <p:pic>
        <p:nvPicPr>
          <p:cNvPr id="4" name="圖片 3">
            <a:extLst>
              <a:ext uri="{FF2B5EF4-FFF2-40B4-BE49-F238E27FC236}">
                <a16:creationId xmlns:a16="http://schemas.microsoft.com/office/drawing/2014/main" id="{778FB711-4E94-494F-999A-FFDC79ED57C8}"/>
              </a:ext>
            </a:extLst>
          </p:cNvPr>
          <p:cNvPicPr>
            <a:picLocks noChangeAspect="1"/>
          </p:cNvPicPr>
          <p:nvPr/>
        </p:nvPicPr>
        <p:blipFill>
          <a:blip r:embed="rId2"/>
          <a:stretch>
            <a:fillRect/>
          </a:stretch>
        </p:blipFill>
        <p:spPr>
          <a:xfrm>
            <a:off x="7896727" y="1003044"/>
            <a:ext cx="3923680" cy="4881057"/>
          </a:xfrm>
          <a:prstGeom prst="rect">
            <a:avLst/>
          </a:prstGeom>
        </p:spPr>
      </p:pic>
    </p:spTree>
    <p:extLst>
      <p:ext uri="{BB962C8B-B14F-4D97-AF65-F5344CB8AC3E}">
        <p14:creationId xmlns:p14="http://schemas.microsoft.com/office/powerpoint/2010/main" val="38009415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9291F46-BDC7-46BE-AFD5-8495C3C3E5C1}"/>
              </a:ext>
            </a:extLst>
          </p:cNvPr>
          <p:cNvSpPr>
            <a:spLocks noGrp="1"/>
          </p:cNvSpPr>
          <p:nvPr>
            <p:ph idx="1"/>
          </p:nvPr>
        </p:nvSpPr>
        <p:spPr>
          <a:xfrm>
            <a:off x="609599" y="1371600"/>
            <a:ext cx="7374468" cy="1363133"/>
          </a:xfrm>
        </p:spPr>
        <p:txBody>
          <a:bodyPr/>
          <a:lstStyle/>
          <a:p>
            <a:r>
              <a:rPr lang="zh-TW" altLang="en-US" dirty="0"/>
              <a:t>在</a:t>
            </a:r>
            <a:r>
              <a:rPr lang="en-US" altLang="zh-TW" dirty="0"/>
              <a:t>External tool</a:t>
            </a:r>
            <a:r>
              <a:rPr lang="zh-TW" altLang="en-US" dirty="0"/>
              <a:t>設定腳本，並在</a:t>
            </a:r>
            <a:r>
              <a:rPr lang="en-US" altLang="zh-TW" dirty="0"/>
              <a:t>Keyboard Shortcuts</a:t>
            </a:r>
            <a:r>
              <a:rPr lang="zh-TW" altLang="en-US" dirty="0"/>
              <a:t>當中連結到熱鍵，便可以執行。在開發除錯過程也相當方便。</a:t>
            </a:r>
          </a:p>
        </p:txBody>
      </p:sp>
      <p:sp>
        <p:nvSpPr>
          <p:cNvPr id="3" name="標題 2">
            <a:extLst>
              <a:ext uri="{FF2B5EF4-FFF2-40B4-BE49-F238E27FC236}">
                <a16:creationId xmlns:a16="http://schemas.microsoft.com/office/drawing/2014/main" id="{C8C03A03-E1F0-43C9-B0BD-2ABDF2CB329D}"/>
              </a:ext>
            </a:extLst>
          </p:cNvPr>
          <p:cNvSpPr>
            <a:spLocks noGrp="1"/>
          </p:cNvSpPr>
          <p:nvPr>
            <p:ph type="title"/>
          </p:nvPr>
        </p:nvSpPr>
        <p:spPr/>
        <p:txBody>
          <a:bodyPr/>
          <a:lstStyle/>
          <a:p>
            <a:r>
              <a:rPr lang="zh-TW" altLang="en-US" dirty="0"/>
              <a:t>熱鍵執行腳本</a:t>
            </a:r>
          </a:p>
        </p:txBody>
      </p:sp>
      <p:pic>
        <p:nvPicPr>
          <p:cNvPr id="4" name="圖片 3">
            <a:extLst>
              <a:ext uri="{FF2B5EF4-FFF2-40B4-BE49-F238E27FC236}">
                <a16:creationId xmlns:a16="http://schemas.microsoft.com/office/drawing/2014/main" id="{2FD7439F-18AB-4B49-9378-779731F4A3ED}"/>
              </a:ext>
            </a:extLst>
          </p:cNvPr>
          <p:cNvPicPr>
            <a:picLocks noChangeAspect="1"/>
          </p:cNvPicPr>
          <p:nvPr/>
        </p:nvPicPr>
        <p:blipFill>
          <a:blip r:embed="rId2"/>
          <a:stretch>
            <a:fillRect/>
          </a:stretch>
        </p:blipFill>
        <p:spPr>
          <a:xfrm>
            <a:off x="1727557" y="3224951"/>
            <a:ext cx="4560033" cy="2635066"/>
          </a:xfrm>
          <a:prstGeom prst="rect">
            <a:avLst/>
          </a:prstGeom>
        </p:spPr>
      </p:pic>
      <p:pic>
        <p:nvPicPr>
          <p:cNvPr id="5" name="圖片 4">
            <a:extLst>
              <a:ext uri="{FF2B5EF4-FFF2-40B4-BE49-F238E27FC236}">
                <a16:creationId xmlns:a16="http://schemas.microsoft.com/office/drawing/2014/main" id="{1E919EFB-B2DC-4B75-9AAA-7044AD624FD8}"/>
              </a:ext>
            </a:extLst>
          </p:cNvPr>
          <p:cNvPicPr>
            <a:picLocks noChangeAspect="1"/>
          </p:cNvPicPr>
          <p:nvPr/>
        </p:nvPicPr>
        <p:blipFill>
          <a:blip r:embed="rId3"/>
          <a:stretch>
            <a:fillRect/>
          </a:stretch>
        </p:blipFill>
        <p:spPr>
          <a:xfrm>
            <a:off x="8184427" y="1303866"/>
            <a:ext cx="3606220" cy="4556151"/>
          </a:xfrm>
          <a:prstGeom prst="rect">
            <a:avLst/>
          </a:prstGeom>
        </p:spPr>
      </p:pic>
    </p:spTree>
    <p:extLst>
      <p:ext uri="{BB962C8B-B14F-4D97-AF65-F5344CB8AC3E}">
        <p14:creationId xmlns:p14="http://schemas.microsoft.com/office/powerpoint/2010/main" val="71803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EDA7C28-6504-464B-80E9-F7235148F841}"/>
              </a:ext>
            </a:extLst>
          </p:cNvPr>
          <p:cNvSpPr>
            <a:spLocks noGrp="1"/>
          </p:cNvSpPr>
          <p:nvPr>
            <p:ph idx="1"/>
          </p:nvPr>
        </p:nvSpPr>
        <p:spPr>
          <a:xfrm>
            <a:off x="609600" y="1371600"/>
            <a:ext cx="6990272" cy="4762471"/>
          </a:xfrm>
        </p:spPr>
        <p:txBody>
          <a:bodyPr/>
          <a:lstStyle/>
          <a:p>
            <a:pPr marL="0" indent="0">
              <a:buNone/>
            </a:pPr>
            <a:r>
              <a:rPr lang="en-US" altLang="zh-TW" dirty="0"/>
              <a:t>ACT</a:t>
            </a:r>
            <a:r>
              <a:rPr lang="zh-TW" altLang="en-US" dirty="0"/>
              <a:t>是一種外掛套件的技術，在</a:t>
            </a:r>
            <a:r>
              <a:rPr lang="en-US" altLang="zh-TW" dirty="0"/>
              <a:t>ANSYS</a:t>
            </a:r>
            <a:r>
              <a:rPr lang="zh-TW" altLang="en-US" dirty="0"/>
              <a:t>的軟件上可以外掛</a:t>
            </a:r>
            <a:r>
              <a:rPr lang="en-US" altLang="zh-TW" dirty="0"/>
              <a:t>ACT</a:t>
            </a:r>
            <a:r>
              <a:rPr lang="zh-TW" altLang="en-US" dirty="0"/>
              <a:t>套件來提供額外的功能。由於軟體工具不可能滿足所有的需求，工程師便可以根據自己的需求編寫程式碼在</a:t>
            </a:r>
            <a:r>
              <a:rPr lang="en-US" altLang="zh-TW" dirty="0"/>
              <a:t>ACT</a:t>
            </a:r>
            <a:r>
              <a:rPr lang="zh-TW" altLang="en-US" dirty="0"/>
              <a:t>框架當中，來達到特定功能的需求。舉例來說，</a:t>
            </a:r>
            <a:r>
              <a:rPr lang="en-US" altLang="zh-TW" dirty="0"/>
              <a:t>HFSS</a:t>
            </a:r>
            <a:r>
              <a:rPr lang="zh-TW" altLang="en-US" dirty="0"/>
              <a:t>當中提供了</a:t>
            </a:r>
            <a:r>
              <a:rPr lang="en-US" altLang="zh-TW" dirty="0"/>
              <a:t>Antenna ACT</a:t>
            </a:r>
            <a:r>
              <a:rPr lang="zh-TW" altLang="en-US" dirty="0"/>
              <a:t>，使用者只要輸入頻段並選擇天線結構，</a:t>
            </a:r>
            <a:r>
              <a:rPr lang="en-US" altLang="zh-TW" dirty="0"/>
              <a:t>ACT</a:t>
            </a:r>
            <a:r>
              <a:rPr lang="zh-TW" altLang="en-US" dirty="0"/>
              <a:t>便自動生成天線</a:t>
            </a:r>
            <a:r>
              <a:rPr lang="en-US" altLang="zh-TW" dirty="0"/>
              <a:t>3D</a:t>
            </a:r>
            <a:r>
              <a:rPr lang="zh-TW" altLang="en-US" dirty="0"/>
              <a:t>模型，省去使用者建立模型的功夫。本質也是自動化的一種。與</a:t>
            </a:r>
            <a:r>
              <a:rPr lang="en-US" altLang="zh-TW" dirty="0"/>
              <a:t>Script</a:t>
            </a:r>
            <a:r>
              <a:rPr lang="zh-TW" altLang="en-US" dirty="0"/>
              <a:t>不同的是： </a:t>
            </a:r>
            <a:r>
              <a:rPr lang="en-US" altLang="zh-TW" dirty="0"/>
              <a:t>. </a:t>
            </a:r>
            <a:r>
              <a:rPr lang="zh-TW" altLang="en-US" dirty="0"/>
              <a:t>提供加密保護 </a:t>
            </a:r>
            <a:r>
              <a:rPr lang="en-US" altLang="zh-TW" dirty="0"/>
              <a:t>. </a:t>
            </a:r>
            <a:r>
              <a:rPr lang="zh-TW" altLang="en-US" dirty="0"/>
              <a:t>支持簡單的</a:t>
            </a:r>
            <a:r>
              <a:rPr lang="en-US" altLang="zh-TW" dirty="0"/>
              <a:t>GUI</a:t>
            </a:r>
            <a:r>
              <a:rPr lang="zh-TW" altLang="en-US" dirty="0"/>
              <a:t>介面 </a:t>
            </a:r>
            <a:r>
              <a:rPr lang="en-US" altLang="zh-TW" dirty="0"/>
              <a:t>. </a:t>
            </a:r>
            <a:r>
              <a:rPr lang="zh-TW" altLang="en-US" dirty="0"/>
              <a:t>可上架發售，</a:t>
            </a:r>
            <a:r>
              <a:rPr lang="en-US" altLang="zh-TW" dirty="0"/>
              <a:t>App Store: </a:t>
            </a:r>
            <a:r>
              <a:rPr lang="en-US" altLang="zh-TW" dirty="0">
                <a:hlinkClick r:id="rId2"/>
              </a:rPr>
              <a:t>https://catalog.ansys.com/</a:t>
            </a:r>
            <a:endParaRPr lang="zh-TW" altLang="en-US" dirty="0"/>
          </a:p>
          <a:p>
            <a:pPr marL="0" indent="0">
              <a:buNone/>
            </a:pPr>
            <a:endParaRPr lang="en-US" altLang="zh-TW" dirty="0"/>
          </a:p>
          <a:p>
            <a:pPr marL="0" indent="0">
              <a:buNone/>
            </a:pPr>
            <a:r>
              <a:rPr lang="en-US" altLang="zh-TW" dirty="0"/>
              <a:t>ACT</a:t>
            </a:r>
            <a:r>
              <a:rPr lang="zh-TW" altLang="en-US" dirty="0"/>
              <a:t>的開發工具已經整合在</a:t>
            </a:r>
            <a:r>
              <a:rPr lang="en-US" altLang="zh-TW" dirty="0"/>
              <a:t>AEDT</a:t>
            </a:r>
            <a:r>
              <a:rPr lang="zh-TW" altLang="en-US" dirty="0"/>
              <a:t>環境當中，不需要額外</a:t>
            </a:r>
            <a:r>
              <a:rPr lang="en-US" altLang="zh-TW" dirty="0"/>
              <a:t>license</a:t>
            </a:r>
            <a:r>
              <a:rPr lang="zh-TW" altLang="en-US" dirty="0"/>
              <a:t>也不需要另外安裝。</a:t>
            </a:r>
          </a:p>
          <a:p>
            <a:endParaRPr lang="zh-TW" altLang="en-US" dirty="0"/>
          </a:p>
        </p:txBody>
      </p:sp>
      <p:sp>
        <p:nvSpPr>
          <p:cNvPr id="3" name="標題 2">
            <a:extLst>
              <a:ext uri="{FF2B5EF4-FFF2-40B4-BE49-F238E27FC236}">
                <a16:creationId xmlns:a16="http://schemas.microsoft.com/office/drawing/2014/main" id="{14276987-1FE8-4CBE-9CB2-2A5C69C5D627}"/>
              </a:ext>
            </a:extLst>
          </p:cNvPr>
          <p:cNvSpPr>
            <a:spLocks noGrp="1"/>
          </p:cNvSpPr>
          <p:nvPr>
            <p:ph type="title"/>
          </p:nvPr>
        </p:nvSpPr>
        <p:spPr/>
        <p:txBody>
          <a:bodyPr/>
          <a:lstStyle/>
          <a:p>
            <a:r>
              <a:rPr lang="en-US" altLang="zh-TW" dirty="0"/>
              <a:t>ACT(ANSYS Customization Toolkit)</a:t>
            </a:r>
            <a:r>
              <a:rPr lang="zh-TW" altLang="en-US" dirty="0"/>
              <a:t>嗎？</a:t>
            </a:r>
            <a:br>
              <a:rPr lang="zh-TW" altLang="en-US" dirty="0"/>
            </a:br>
            <a:endParaRPr lang="zh-TW" altLang="en-US" dirty="0"/>
          </a:p>
        </p:txBody>
      </p:sp>
      <p:pic>
        <p:nvPicPr>
          <p:cNvPr id="4" name="圖片 3">
            <a:extLst>
              <a:ext uri="{FF2B5EF4-FFF2-40B4-BE49-F238E27FC236}">
                <a16:creationId xmlns:a16="http://schemas.microsoft.com/office/drawing/2014/main" id="{B50902C2-2892-480E-8C48-2CA4CCE66524}"/>
              </a:ext>
            </a:extLst>
          </p:cNvPr>
          <p:cNvPicPr>
            <a:picLocks noChangeAspect="1"/>
          </p:cNvPicPr>
          <p:nvPr/>
        </p:nvPicPr>
        <p:blipFill>
          <a:blip r:embed="rId3"/>
          <a:stretch>
            <a:fillRect/>
          </a:stretch>
        </p:blipFill>
        <p:spPr>
          <a:xfrm>
            <a:off x="8282831" y="982180"/>
            <a:ext cx="3299568" cy="5270894"/>
          </a:xfrm>
          <a:prstGeom prst="rect">
            <a:avLst/>
          </a:prstGeom>
        </p:spPr>
      </p:pic>
    </p:spTree>
    <p:extLst>
      <p:ext uri="{BB962C8B-B14F-4D97-AF65-F5344CB8AC3E}">
        <p14:creationId xmlns:p14="http://schemas.microsoft.com/office/powerpoint/2010/main" val="666544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en-US" altLang="zh-TW" dirty="0"/>
              <a:t>AEDT</a:t>
            </a:r>
            <a:r>
              <a:rPr lang="zh-TW" altLang="en-US" dirty="0"/>
              <a:t>編程環境</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1698449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a:xfrm>
            <a:off x="609601" y="1371600"/>
            <a:ext cx="5387462" cy="4762471"/>
          </a:xfrm>
        </p:spPr>
        <p:txBody>
          <a:bodyPr/>
          <a:lstStyle/>
          <a:p>
            <a:r>
              <a:rPr lang="zh-TW" altLang="en-US" dirty="0"/>
              <a:t>使用者可以在命令列視窗輸入指令，執行之後即時返回結果。比方說輸入</a:t>
            </a:r>
            <a:r>
              <a:rPr lang="en-US" altLang="zh-TW" dirty="0"/>
              <a:t>1+2</a:t>
            </a:r>
            <a:r>
              <a:rPr lang="zh-TW" altLang="en-US" dirty="0"/>
              <a:t>，按下</a:t>
            </a:r>
            <a:r>
              <a:rPr lang="en-US" altLang="zh-TW" dirty="0"/>
              <a:t>Enter</a:t>
            </a:r>
            <a:r>
              <a:rPr lang="zh-TW" altLang="en-US" dirty="0"/>
              <a:t>鍵，即可得到答案</a:t>
            </a:r>
            <a:r>
              <a:rPr lang="en-US" altLang="zh-TW" dirty="0"/>
              <a:t>3</a:t>
            </a:r>
            <a:r>
              <a:rPr lang="zh-TW" altLang="en-US" dirty="0"/>
              <a:t>。設定過的變數名會儲存起來，直到執行清除指令或是關閉視窗。通常我們並不會在命令列視窗編程，命令列視窗僅適合做一些函式功能測試。</a:t>
            </a:r>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en-US" altLang="zh-TW" dirty="0" err="1"/>
              <a:t>IronPython</a:t>
            </a:r>
            <a:r>
              <a:rPr lang="zh-TW" altLang="en-US" dirty="0"/>
              <a:t>命令列視窗</a:t>
            </a:r>
          </a:p>
        </p:txBody>
      </p:sp>
      <p:pic>
        <p:nvPicPr>
          <p:cNvPr id="1026" name="Picture 2">
            <a:extLst>
              <a:ext uri="{FF2B5EF4-FFF2-40B4-BE49-F238E27FC236}">
                <a16:creationId xmlns:a16="http://schemas.microsoft.com/office/drawing/2014/main" id="{82A19D6C-0800-4130-A6B0-82F6069AF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4938" y="1518249"/>
            <a:ext cx="5748777" cy="3636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0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a:xfrm>
            <a:off x="609600" y="1371600"/>
            <a:ext cx="6041366" cy="4762471"/>
          </a:xfrm>
        </p:spPr>
        <p:txBody>
          <a:bodyPr/>
          <a:lstStyle/>
          <a:p>
            <a:r>
              <a:rPr lang="en-US" altLang="zh-TW" dirty="0"/>
              <a:t>Notepad++</a:t>
            </a:r>
            <a:r>
              <a:rPr lang="zh-TW" altLang="en-US" dirty="0"/>
              <a:t>是一套免費，輕量且功能強大的純文本編輯器，開啟或關閉都很快速。可支援上百種不同檔案格式關鍵字的顏色標示。由於編程過程中不只會編輯</a:t>
            </a:r>
            <a:r>
              <a:rPr lang="en-US" altLang="zh-TW" dirty="0"/>
              <a:t>python</a:t>
            </a:r>
            <a:r>
              <a:rPr lang="zh-TW" altLang="en-US" dirty="0"/>
              <a:t>，也有機會讀取像是</a:t>
            </a:r>
            <a:r>
              <a:rPr lang="en-US" altLang="zh-TW" dirty="0" err="1"/>
              <a:t>CSV,xml</a:t>
            </a:r>
            <a:r>
              <a:rPr lang="en-US" altLang="zh-TW" dirty="0"/>
              <a:t>, html</a:t>
            </a:r>
            <a:r>
              <a:rPr lang="zh-TW" altLang="en-US" dirty="0"/>
              <a:t>等等，</a:t>
            </a:r>
            <a:r>
              <a:rPr lang="en-US" altLang="zh-TW" dirty="0"/>
              <a:t>Notepad++</a:t>
            </a:r>
            <a:r>
              <a:rPr lang="zh-TW" altLang="en-US" dirty="0"/>
              <a:t>都可以很好的處理。搜尋及取代功能都做得相當不錯。是我在做前處理腳本編輯的首選。</a:t>
            </a:r>
            <a:endParaRPr lang="en-US" altLang="zh-TW" dirty="0"/>
          </a:p>
          <a:p>
            <a:r>
              <a:rPr lang="en-US" altLang="zh-TW" dirty="0">
                <a:hlinkClick r:id="rId2"/>
              </a:rPr>
              <a:t>https://notepad-plus-plus.org/downloads/</a:t>
            </a:r>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使用</a:t>
            </a:r>
            <a:r>
              <a:rPr lang="en-US" altLang="zh-TW" dirty="0"/>
              <a:t>Notepad++</a:t>
            </a:r>
            <a:r>
              <a:rPr lang="zh-TW" altLang="en-US" dirty="0"/>
              <a:t>來編輯程式</a:t>
            </a:r>
          </a:p>
        </p:txBody>
      </p:sp>
      <p:pic>
        <p:nvPicPr>
          <p:cNvPr id="4" name="圖片 3">
            <a:extLst>
              <a:ext uri="{FF2B5EF4-FFF2-40B4-BE49-F238E27FC236}">
                <a16:creationId xmlns:a16="http://schemas.microsoft.com/office/drawing/2014/main" id="{C871F6D6-27BE-4062-8369-3DD35A0A62B5}"/>
              </a:ext>
            </a:extLst>
          </p:cNvPr>
          <p:cNvPicPr>
            <a:picLocks noChangeAspect="1"/>
          </p:cNvPicPr>
          <p:nvPr/>
        </p:nvPicPr>
        <p:blipFill>
          <a:blip r:embed="rId3"/>
          <a:stretch>
            <a:fillRect/>
          </a:stretch>
        </p:blipFill>
        <p:spPr>
          <a:xfrm>
            <a:off x="6934057" y="1147928"/>
            <a:ext cx="5065903" cy="4562143"/>
          </a:xfrm>
          <a:prstGeom prst="rect">
            <a:avLst/>
          </a:prstGeom>
        </p:spPr>
      </p:pic>
    </p:spTree>
    <p:extLst>
      <p:ext uri="{BB962C8B-B14F-4D97-AF65-F5344CB8AC3E}">
        <p14:creationId xmlns:p14="http://schemas.microsoft.com/office/powerpoint/2010/main" val="34279897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a:xfrm>
            <a:off x="609600" y="1371600"/>
            <a:ext cx="5486400" cy="4762471"/>
          </a:xfrm>
        </p:spPr>
        <p:txBody>
          <a:bodyPr/>
          <a:lstStyle/>
          <a:p>
            <a:r>
              <a:rPr lang="zh-TW" altLang="en-US" dirty="0"/>
              <a:t>這個仿</a:t>
            </a:r>
            <a:r>
              <a:rPr lang="en-US" altLang="zh-TW" dirty="0" err="1"/>
              <a:t>Matlab</a:t>
            </a:r>
            <a:r>
              <a:rPr lang="zh-TW" altLang="en-US" dirty="0"/>
              <a:t>的編程環境不只提供了程式碼編輯器，還包括了變量視窗，命令列視窗及完整的除錯功能。可以讓使用者快速的匯入</a:t>
            </a:r>
            <a:r>
              <a:rPr lang="en-US" altLang="zh-TW" dirty="0"/>
              <a:t>csv</a:t>
            </a:r>
            <a:r>
              <a:rPr lang="zh-TW" altLang="en-US" dirty="0"/>
              <a:t>檔，檢視變數，產生圖片。是一套專門用於科學運算的程式碼編輯器。提供了功能可以簡單檢視物件所支援的函數。相當適合支援後處理程式的設計工作。</a:t>
            </a:r>
            <a:endParaRPr lang="en-US" altLang="zh-TW" dirty="0"/>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en-US" altLang="zh-TW" dirty="0"/>
              <a:t>Anaconda Spyder (Data Post Processing)</a:t>
            </a:r>
            <a:endParaRPr lang="zh-TW" altLang="en-US" dirty="0"/>
          </a:p>
        </p:txBody>
      </p:sp>
      <p:pic>
        <p:nvPicPr>
          <p:cNvPr id="4" name="圖片 3">
            <a:extLst>
              <a:ext uri="{FF2B5EF4-FFF2-40B4-BE49-F238E27FC236}">
                <a16:creationId xmlns:a16="http://schemas.microsoft.com/office/drawing/2014/main" id="{D5D4B023-4CA5-4555-A90F-87E1A9E2DBDB}"/>
              </a:ext>
            </a:extLst>
          </p:cNvPr>
          <p:cNvPicPr>
            <a:picLocks noChangeAspect="1"/>
          </p:cNvPicPr>
          <p:nvPr/>
        </p:nvPicPr>
        <p:blipFill>
          <a:blip r:embed="rId2"/>
          <a:stretch>
            <a:fillRect/>
          </a:stretch>
        </p:blipFill>
        <p:spPr>
          <a:xfrm>
            <a:off x="6310422" y="1630391"/>
            <a:ext cx="5689749" cy="3907767"/>
          </a:xfrm>
          <a:prstGeom prst="rect">
            <a:avLst/>
          </a:prstGeom>
        </p:spPr>
      </p:pic>
    </p:spTree>
    <p:extLst>
      <p:ext uri="{BB962C8B-B14F-4D97-AF65-F5344CB8AC3E}">
        <p14:creationId xmlns:p14="http://schemas.microsoft.com/office/powerpoint/2010/main" val="2651586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2FEECCDF-359C-4756-942E-0B27A9C3AE42}"/>
              </a:ext>
            </a:extLst>
          </p:cNvPr>
          <p:cNvSpPr>
            <a:spLocks noGrp="1"/>
          </p:cNvSpPr>
          <p:nvPr>
            <p:ph idx="1"/>
          </p:nvPr>
        </p:nvSpPr>
        <p:spPr>
          <a:xfrm>
            <a:off x="609600" y="1371600"/>
            <a:ext cx="5546039" cy="4762471"/>
          </a:xfrm>
        </p:spPr>
        <p:txBody>
          <a:bodyPr/>
          <a:lstStyle/>
          <a:p>
            <a:r>
              <a:rPr lang="zh-TW" altLang="en-US" dirty="0"/>
              <a:t>號稱是地表最強的文字編輯器。然而其功能過於強大，對初學者來說難以駕馭。主要用來建立</a:t>
            </a:r>
            <a:r>
              <a:rPr lang="en-US" altLang="zh-TW" dirty="0"/>
              <a:t>windows</a:t>
            </a:r>
            <a:r>
              <a:rPr lang="zh-TW" altLang="en-US" dirty="0"/>
              <a:t>環境的操作介面，其支援了完整的視窗控鍵，像是按鈕，滑桿，下拉式選單，表列等等。只要使用拖放便可以輕鬆的建立圖形化操作介面及連結事件。顏色，位置，大小都可以輕鬆調整。</a:t>
            </a:r>
          </a:p>
        </p:txBody>
      </p:sp>
      <p:sp>
        <p:nvSpPr>
          <p:cNvPr id="3" name="標題 2">
            <a:extLst>
              <a:ext uri="{FF2B5EF4-FFF2-40B4-BE49-F238E27FC236}">
                <a16:creationId xmlns:a16="http://schemas.microsoft.com/office/drawing/2014/main" id="{80AC94B3-D669-4FE4-814E-F60AE2CE6E69}"/>
              </a:ext>
            </a:extLst>
          </p:cNvPr>
          <p:cNvSpPr>
            <a:spLocks noGrp="1"/>
          </p:cNvSpPr>
          <p:nvPr>
            <p:ph type="title"/>
          </p:nvPr>
        </p:nvSpPr>
        <p:spPr/>
        <p:txBody>
          <a:bodyPr/>
          <a:lstStyle/>
          <a:p>
            <a:r>
              <a:rPr lang="en-US" altLang="zh-TW" dirty="0"/>
              <a:t>Visual Studio (GUI Design Environment)</a:t>
            </a:r>
            <a:endParaRPr lang="zh-TW" altLang="en-US" dirty="0"/>
          </a:p>
        </p:txBody>
      </p:sp>
      <p:pic>
        <p:nvPicPr>
          <p:cNvPr id="4" name="圖片 3">
            <a:extLst>
              <a:ext uri="{FF2B5EF4-FFF2-40B4-BE49-F238E27FC236}">
                <a16:creationId xmlns:a16="http://schemas.microsoft.com/office/drawing/2014/main" id="{CB731608-086F-45D0-9B0F-B575F6326DBE}"/>
              </a:ext>
            </a:extLst>
          </p:cNvPr>
          <p:cNvPicPr>
            <a:picLocks noChangeAspect="1"/>
          </p:cNvPicPr>
          <p:nvPr/>
        </p:nvPicPr>
        <p:blipFill>
          <a:blip r:embed="rId2"/>
          <a:stretch>
            <a:fillRect/>
          </a:stretch>
        </p:blipFill>
        <p:spPr>
          <a:xfrm>
            <a:off x="6456114" y="1270066"/>
            <a:ext cx="5546039" cy="4762471"/>
          </a:xfrm>
          <a:prstGeom prst="rect">
            <a:avLst/>
          </a:prstGeom>
        </p:spPr>
      </p:pic>
    </p:spTree>
    <p:extLst>
      <p:ext uri="{BB962C8B-B14F-4D97-AF65-F5344CB8AC3E}">
        <p14:creationId xmlns:p14="http://schemas.microsoft.com/office/powerpoint/2010/main" val="31954495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專題討論 </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9299091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8B0B0ED6-7A59-42E9-B7BB-95B85355591E}"/>
              </a:ext>
            </a:extLst>
          </p:cNvPr>
          <p:cNvSpPr>
            <a:spLocks noGrp="1"/>
          </p:cNvSpPr>
          <p:nvPr>
            <p:ph idx="1"/>
          </p:nvPr>
        </p:nvSpPr>
        <p:spPr>
          <a:xfrm>
            <a:off x="609600" y="1371600"/>
            <a:ext cx="5411638" cy="4762471"/>
          </a:xfrm>
        </p:spPr>
        <p:txBody>
          <a:bodyPr/>
          <a:lstStyle/>
          <a:p>
            <a:pPr marL="0" indent="0">
              <a:buNone/>
            </a:pPr>
            <a:r>
              <a:rPr lang="zh-TW" altLang="en-US" dirty="0"/>
              <a:t>只有學以致用，才能真正的落實學習到的知識。透過專題的演練，可以認知到知識不足的部分，並拓展思維的廣度。這是專題實作的意義。此外，講師會在課程期間協助個人專案的開發。透過討論及腦力激盪來完完成專案。</a:t>
            </a:r>
          </a:p>
          <a:p>
            <a:endParaRPr lang="zh-TW" altLang="en-US" dirty="0"/>
          </a:p>
        </p:txBody>
      </p:sp>
      <p:sp>
        <p:nvSpPr>
          <p:cNvPr id="4" name="標題 3">
            <a:extLst>
              <a:ext uri="{FF2B5EF4-FFF2-40B4-BE49-F238E27FC236}">
                <a16:creationId xmlns:a16="http://schemas.microsoft.com/office/drawing/2014/main" id="{51DDD2F0-454F-4B62-8FC8-8171F6BA137D}"/>
              </a:ext>
            </a:extLst>
          </p:cNvPr>
          <p:cNvSpPr>
            <a:spLocks noGrp="1"/>
          </p:cNvSpPr>
          <p:nvPr>
            <p:ph type="title"/>
          </p:nvPr>
        </p:nvSpPr>
        <p:spPr/>
        <p:txBody>
          <a:bodyPr/>
          <a:lstStyle/>
          <a:p>
            <a:r>
              <a:rPr lang="zh-TW" altLang="en-US" dirty="0"/>
              <a:t>為何課程要完成專題？如果遇到困難該怎麼辦？</a:t>
            </a:r>
            <a:br>
              <a:rPr lang="zh-TW" altLang="en-US" dirty="0"/>
            </a:br>
            <a:br>
              <a:rPr lang="zh-TW" altLang="en-US" dirty="0"/>
            </a:br>
            <a:endParaRPr lang="zh-TW" altLang="en-US" dirty="0"/>
          </a:p>
        </p:txBody>
      </p:sp>
      <p:pic>
        <p:nvPicPr>
          <p:cNvPr id="7" name="圖片 6" descr="指向膝上型電腦螢幕給年輕學生的老師">
            <a:extLst>
              <a:ext uri="{FF2B5EF4-FFF2-40B4-BE49-F238E27FC236}">
                <a16:creationId xmlns:a16="http://schemas.microsoft.com/office/drawing/2014/main" id="{DABA9738-BCE8-4987-BEC7-14017A533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9812" y="1663712"/>
            <a:ext cx="5297156" cy="3530575"/>
          </a:xfrm>
          <a:prstGeom prst="rect">
            <a:avLst/>
          </a:prstGeom>
        </p:spPr>
      </p:pic>
    </p:spTree>
    <p:extLst>
      <p:ext uri="{BB962C8B-B14F-4D97-AF65-F5344CB8AC3E}">
        <p14:creationId xmlns:p14="http://schemas.microsoft.com/office/powerpoint/2010/main" val="17174746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D9BE9DE2-8245-4CD7-8644-BCDBABA8D1A8}"/>
              </a:ext>
            </a:extLst>
          </p:cNvPr>
          <p:cNvSpPr>
            <a:spLocks noGrp="1"/>
          </p:cNvSpPr>
          <p:nvPr>
            <p:ph type="title"/>
          </p:nvPr>
        </p:nvSpPr>
        <p:spPr/>
        <p:txBody>
          <a:bodyPr/>
          <a:lstStyle/>
          <a:p>
            <a:r>
              <a:rPr lang="zh-TW" altLang="en-US" dirty="0"/>
              <a:t>基礎課程</a:t>
            </a:r>
          </a:p>
        </p:txBody>
      </p:sp>
      <p:pic>
        <p:nvPicPr>
          <p:cNvPr id="6" name="圖片 5">
            <a:extLst>
              <a:ext uri="{FF2B5EF4-FFF2-40B4-BE49-F238E27FC236}">
                <a16:creationId xmlns:a16="http://schemas.microsoft.com/office/drawing/2014/main" id="{FECAA598-C6B8-42C3-B96C-7F583D5BF37B}"/>
              </a:ext>
            </a:extLst>
          </p:cNvPr>
          <p:cNvPicPr>
            <a:picLocks noChangeAspect="1"/>
          </p:cNvPicPr>
          <p:nvPr/>
        </p:nvPicPr>
        <p:blipFill>
          <a:blip r:embed="rId2"/>
          <a:stretch>
            <a:fillRect/>
          </a:stretch>
        </p:blipFill>
        <p:spPr>
          <a:xfrm>
            <a:off x="1981200" y="828790"/>
            <a:ext cx="8229600" cy="5200420"/>
          </a:xfrm>
          <a:prstGeom prst="rect">
            <a:avLst/>
          </a:prstGeom>
        </p:spPr>
      </p:pic>
    </p:spTree>
    <p:extLst>
      <p:ext uri="{BB962C8B-B14F-4D97-AF65-F5344CB8AC3E}">
        <p14:creationId xmlns:p14="http://schemas.microsoft.com/office/powerpoint/2010/main" val="27739992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6F078A4-E99D-4092-8AC3-B9698C576328}"/>
              </a:ext>
            </a:extLst>
          </p:cNvPr>
          <p:cNvSpPr>
            <a:spLocks noGrp="1"/>
          </p:cNvSpPr>
          <p:nvPr>
            <p:ph idx="1"/>
          </p:nvPr>
        </p:nvSpPr>
        <p:spPr/>
        <p:txBody>
          <a:bodyPr/>
          <a:lstStyle/>
          <a:p>
            <a:pPr marL="0" indent="0">
              <a:buNone/>
            </a:pPr>
            <a:r>
              <a:rPr lang="zh-TW" altLang="en-US" dirty="0"/>
              <a:t>制定自動化專題可以考慮下列幾點作業系統：</a:t>
            </a:r>
            <a:r>
              <a:rPr lang="en-US" altLang="zh-TW" dirty="0"/>
              <a:t>windows</a:t>
            </a:r>
            <a:r>
              <a:rPr lang="zh-TW" altLang="en-US" dirty="0"/>
              <a:t>或</a:t>
            </a:r>
            <a:r>
              <a:rPr lang="en-US" altLang="zh-TW" dirty="0"/>
              <a:t>Linux</a:t>
            </a:r>
            <a:r>
              <a:rPr lang="zh-TW" altLang="en-US" dirty="0"/>
              <a:t>環境：</a:t>
            </a:r>
            <a:r>
              <a:rPr lang="en-US" altLang="zh-TW" dirty="0" err="1"/>
              <a:t>Hfss</a:t>
            </a:r>
            <a:r>
              <a:rPr lang="zh-TW" altLang="en-US" dirty="0"/>
              <a:t>，</a:t>
            </a:r>
            <a:r>
              <a:rPr lang="en-US" altLang="zh-TW" dirty="0"/>
              <a:t>q3d</a:t>
            </a:r>
            <a:r>
              <a:rPr lang="zh-TW" altLang="en-US" dirty="0"/>
              <a:t>，</a:t>
            </a:r>
            <a:r>
              <a:rPr lang="en-US" altLang="zh-TW" dirty="0"/>
              <a:t>schematic</a:t>
            </a:r>
            <a:r>
              <a:rPr lang="zh-TW" altLang="en-US" dirty="0"/>
              <a:t>，</a:t>
            </a:r>
            <a:r>
              <a:rPr lang="en-US" altLang="zh-TW" dirty="0"/>
              <a:t>Maxwell</a:t>
            </a:r>
            <a:r>
              <a:rPr lang="zh-TW" altLang="en-US" dirty="0"/>
              <a:t>工作：前處理或後處理建議可以從平常操作所遇到的問題著手，找出工作流程的瓶頸。除此之外。要衡量自己的編程能力：</a:t>
            </a:r>
            <a:endParaRPr lang="en-US" altLang="zh-TW" dirty="0"/>
          </a:p>
          <a:p>
            <a:r>
              <a:rPr lang="zh-TW" altLang="en-US" dirty="0"/>
              <a:t>平常沒有做編程工作的學員建議選擇前處理作為專題題目。透過修改錄製好的腳本來逐漸改進編程技巧並建立自信心。</a:t>
            </a:r>
            <a:endParaRPr lang="en-US" altLang="zh-TW" dirty="0"/>
          </a:p>
          <a:p>
            <a:r>
              <a:rPr lang="zh-TW" altLang="en-US" dirty="0"/>
              <a:t>平時已有編程經驗的可以試著挑戰後處理，學習如何處理上百萬筆的資料並輸出報表。後處理技術也可以用在工作其他領域。</a:t>
            </a:r>
            <a:endParaRPr lang="en-US" altLang="zh-TW" dirty="0"/>
          </a:p>
          <a:p>
            <a:r>
              <a:rPr lang="zh-TW" altLang="en-US" dirty="0"/>
              <a:t>前處理後處理都熟稔的學員可以挑戰</a:t>
            </a:r>
            <a:r>
              <a:rPr lang="en-US" altLang="zh-TW" dirty="0"/>
              <a:t>GUI</a:t>
            </a:r>
            <a:r>
              <a:rPr lang="zh-TW" altLang="en-US" dirty="0"/>
              <a:t>編程或是串連多個環境，像是將</a:t>
            </a:r>
            <a:r>
              <a:rPr lang="en-US" altLang="zh-TW" dirty="0"/>
              <a:t>HFSS/Q3D</a:t>
            </a:r>
            <a:r>
              <a:rPr lang="zh-TW" altLang="en-US" dirty="0"/>
              <a:t>結果輸出到原理圖當中並接上電路元件做模擬並輸出報告到</a:t>
            </a:r>
            <a:r>
              <a:rPr lang="en-US" altLang="zh-TW" dirty="0"/>
              <a:t>ppt</a:t>
            </a:r>
            <a:r>
              <a:rPr lang="zh-TW" altLang="en-US" dirty="0"/>
              <a:t>檔。</a:t>
            </a:r>
            <a:endParaRPr lang="en-US" altLang="zh-TW" dirty="0"/>
          </a:p>
          <a:p>
            <a:r>
              <a:rPr lang="zh-TW" altLang="en-US" dirty="0"/>
              <a:t>如果上面都難不倒你，不妨來挑戰</a:t>
            </a:r>
            <a:r>
              <a:rPr lang="en-US" altLang="zh-TW" dirty="0"/>
              <a:t>ACT</a:t>
            </a:r>
            <a:r>
              <a:rPr lang="zh-TW" altLang="en-US" dirty="0"/>
              <a:t>。</a:t>
            </a:r>
            <a:r>
              <a:rPr lang="en-US" altLang="zh-TW" dirty="0"/>
              <a:t>ACT</a:t>
            </a:r>
            <a:r>
              <a:rPr lang="zh-TW" altLang="en-US" dirty="0"/>
              <a:t>整合了介面設計，也可以串聯多平台。寫得好還可以上架</a:t>
            </a:r>
            <a:r>
              <a:rPr lang="en-US" altLang="zh-TW" dirty="0"/>
              <a:t>ANSYS</a:t>
            </a:r>
            <a:r>
              <a:rPr lang="zh-TW" altLang="en-US" dirty="0"/>
              <a:t> </a:t>
            </a:r>
            <a:r>
              <a:rPr lang="en-US" altLang="zh-TW" dirty="0"/>
              <a:t>Store</a:t>
            </a:r>
            <a:r>
              <a:rPr lang="zh-TW" altLang="en-US" dirty="0"/>
              <a:t>銷售。</a:t>
            </a:r>
          </a:p>
        </p:txBody>
      </p:sp>
      <p:sp>
        <p:nvSpPr>
          <p:cNvPr id="3" name="標題 2">
            <a:extLst>
              <a:ext uri="{FF2B5EF4-FFF2-40B4-BE49-F238E27FC236}">
                <a16:creationId xmlns:a16="http://schemas.microsoft.com/office/drawing/2014/main" id="{035077E8-9769-4239-B6FF-C9B606BA0011}"/>
              </a:ext>
            </a:extLst>
          </p:cNvPr>
          <p:cNvSpPr>
            <a:spLocks noGrp="1"/>
          </p:cNvSpPr>
          <p:nvPr>
            <p:ph type="title"/>
          </p:nvPr>
        </p:nvSpPr>
        <p:spPr/>
        <p:txBody>
          <a:bodyPr/>
          <a:lstStyle/>
          <a:p>
            <a:r>
              <a:rPr lang="zh-TW" altLang="en-US" dirty="0"/>
              <a:t>如何制定自動專題題目</a:t>
            </a:r>
          </a:p>
        </p:txBody>
      </p:sp>
    </p:spTree>
    <p:extLst>
      <p:ext uri="{BB962C8B-B14F-4D97-AF65-F5344CB8AC3E}">
        <p14:creationId xmlns:p14="http://schemas.microsoft.com/office/powerpoint/2010/main" val="26097973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8B0B0ED6-7A59-42E9-B7BB-95B85355591E}"/>
              </a:ext>
            </a:extLst>
          </p:cNvPr>
          <p:cNvSpPr>
            <a:spLocks noGrp="1"/>
          </p:cNvSpPr>
          <p:nvPr>
            <p:ph idx="1"/>
          </p:nvPr>
        </p:nvSpPr>
        <p:spPr/>
        <p:txBody>
          <a:bodyPr/>
          <a:lstStyle/>
          <a:p>
            <a:pPr marL="0" indent="0">
              <a:buNone/>
            </a:pPr>
            <a:r>
              <a:rPr lang="zh-TW" altLang="en-US" dirty="0"/>
              <a:t>回想自己在軟體操作時耗費時間最多的步驟，比方說：</a:t>
            </a:r>
          </a:p>
          <a:p>
            <a:r>
              <a:rPr lang="zh-TW" altLang="en-US" b="1" dirty="0"/>
              <a:t>沿著弧形傳輸線兩側佈建</a:t>
            </a:r>
            <a:r>
              <a:rPr lang="en-US" altLang="zh-TW" b="1" dirty="0"/>
              <a:t>via</a:t>
            </a:r>
          </a:p>
          <a:p>
            <a:r>
              <a:rPr lang="zh-TW" altLang="en-US" b="1" dirty="0"/>
              <a:t>每次建立新的設計時都要加入同樣的材料與模擬設定</a:t>
            </a:r>
          </a:p>
          <a:p>
            <a:r>
              <a:rPr lang="zh-TW" altLang="en-US" b="1" dirty="0"/>
              <a:t>在所有的</a:t>
            </a:r>
            <a:r>
              <a:rPr lang="en-US" altLang="zh-TW" b="1" dirty="0"/>
              <a:t>pad</a:t>
            </a:r>
            <a:r>
              <a:rPr lang="zh-TW" altLang="en-US" b="1" dirty="0"/>
              <a:t>上設置</a:t>
            </a:r>
            <a:r>
              <a:rPr lang="en-US" altLang="zh-TW" b="1" dirty="0"/>
              <a:t>port</a:t>
            </a:r>
          </a:p>
          <a:p>
            <a:r>
              <a:rPr lang="zh-TW" altLang="en-US" b="1" dirty="0"/>
              <a:t>輸出每一組走線的頻寬曲線圖</a:t>
            </a:r>
          </a:p>
          <a:p>
            <a:r>
              <a:rPr lang="zh-TW" altLang="en-US" b="1" dirty="0"/>
              <a:t>將數十個</a:t>
            </a:r>
            <a:r>
              <a:rPr lang="en-US" altLang="zh-TW" b="1" dirty="0"/>
              <a:t>port</a:t>
            </a:r>
            <a:r>
              <a:rPr lang="zh-TW" altLang="en-US" b="1" dirty="0"/>
              <a:t>的</a:t>
            </a:r>
            <a:r>
              <a:rPr lang="en-US" altLang="zh-TW" b="1" dirty="0"/>
              <a:t>S</a:t>
            </a:r>
            <a:r>
              <a:rPr lang="zh-TW" altLang="en-US" b="1" dirty="0"/>
              <a:t>參數模型接上電路</a:t>
            </a:r>
          </a:p>
          <a:p>
            <a:r>
              <a:rPr lang="zh-TW" altLang="en-US" b="1" dirty="0"/>
              <a:t>計算每一組訊號眼高及眼寬並建立統計分布曲線</a:t>
            </a:r>
          </a:p>
          <a:p>
            <a:r>
              <a:rPr lang="zh-TW" altLang="en-US" b="1" dirty="0"/>
              <a:t>其它</a:t>
            </a:r>
          </a:p>
          <a:p>
            <a:pPr marL="0" indent="0">
              <a:buNone/>
            </a:pPr>
            <a:endParaRPr lang="en-US" altLang="zh-TW" dirty="0"/>
          </a:p>
          <a:p>
            <a:pPr marL="0" indent="0">
              <a:buNone/>
            </a:pPr>
            <a:r>
              <a:rPr lang="zh-TW" altLang="en-US" dirty="0"/>
              <a:t>總而言之，任何你覺得煩瑣的操作，都是自動化腳本可以發揮的空間。</a:t>
            </a:r>
          </a:p>
          <a:p>
            <a:endParaRPr lang="zh-TW" altLang="en-US" dirty="0"/>
          </a:p>
        </p:txBody>
      </p:sp>
      <p:sp>
        <p:nvSpPr>
          <p:cNvPr id="4" name="標題 3">
            <a:extLst>
              <a:ext uri="{FF2B5EF4-FFF2-40B4-BE49-F238E27FC236}">
                <a16:creationId xmlns:a16="http://schemas.microsoft.com/office/drawing/2014/main" id="{51DDD2F0-454F-4B62-8FC8-8171F6BA137D}"/>
              </a:ext>
            </a:extLst>
          </p:cNvPr>
          <p:cNvSpPr>
            <a:spLocks noGrp="1"/>
          </p:cNvSpPr>
          <p:nvPr>
            <p:ph type="title"/>
          </p:nvPr>
        </p:nvSpPr>
        <p:spPr/>
        <p:txBody>
          <a:bodyPr/>
          <a:lstStyle/>
          <a:p>
            <a:r>
              <a:rPr lang="zh-TW" altLang="en-US" dirty="0"/>
              <a:t>自動化專題舉例</a:t>
            </a:r>
            <a:br>
              <a:rPr lang="zh-TW" altLang="en-US" dirty="0"/>
            </a:br>
            <a:endParaRPr lang="zh-TW" altLang="en-US" dirty="0"/>
          </a:p>
        </p:txBody>
      </p:sp>
    </p:spTree>
    <p:extLst>
      <p:ext uri="{BB962C8B-B14F-4D97-AF65-F5344CB8AC3E}">
        <p14:creationId xmlns:p14="http://schemas.microsoft.com/office/powerpoint/2010/main" val="7517786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E67A29E-9388-4D5B-87CB-A07D3E8DBFB4}"/>
              </a:ext>
            </a:extLst>
          </p:cNvPr>
          <p:cNvSpPr>
            <a:spLocks noGrp="1"/>
          </p:cNvSpPr>
          <p:nvPr>
            <p:ph type="title"/>
          </p:nvPr>
        </p:nvSpPr>
        <p:spPr/>
        <p:txBody>
          <a:bodyPr/>
          <a:lstStyle/>
          <a:p>
            <a:r>
              <a:rPr lang="zh-TW" altLang="en-US" dirty="0"/>
              <a:t>模擬自動化案例介紹</a:t>
            </a:r>
          </a:p>
        </p:txBody>
      </p:sp>
      <p:pic>
        <p:nvPicPr>
          <p:cNvPr id="5" name="圖片 4">
            <a:extLst>
              <a:ext uri="{FF2B5EF4-FFF2-40B4-BE49-F238E27FC236}">
                <a16:creationId xmlns:a16="http://schemas.microsoft.com/office/drawing/2014/main" id="{675BAADE-3094-43B8-9589-4210D8C98B1C}"/>
              </a:ext>
            </a:extLst>
          </p:cNvPr>
          <p:cNvPicPr>
            <a:picLocks noChangeAspect="1"/>
          </p:cNvPicPr>
          <p:nvPr/>
        </p:nvPicPr>
        <p:blipFill>
          <a:blip r:embed="rId2"/>
          <a:stretch>
            <a:fillRect/>
          </a:stretch>
        </p:blipFill>
        <p:spPr>
          <a:xfrm>
            <a:off x="1259138" y="867418"/>
            <a:ext cx="3676780" cy="2541112"/>
          </a:xfrm>
          <a:prstGeom prst="rect">
            <a:avLst/>
          </a:prstGeom>
        </p:spPr>
      </p:pic>
      <p:pic>
        <p:nvPicPr>
          <p:cNvPr id="6" name="圖片 5">
            <a:extLst>
              <a:ext uri="{FF2B5EF4-FFF2-40B4-BE49-F238E27FC236}">
                <a16:creationId xmlns:a16="http://schemas.microsoft.com/office/drawing/2014/main" id="{376A46AA-A4F5-46FB-8B34-CEC5676322C2}"/>
              </a:ext>
            </a:extLst>
          </p:cNvPr>
          <p:cNvPicPr>
            <a:picLocks noChangeAspect="1"/>
          </p:cNvPicPr>
          <p:nvPr/>
        </p:nvPicPr>
        <p:blipFill>
          <a:blip r:embed="rId3"/>
          <a:stretch>
            <a:fillRect/>
          </a:stretch>
        </p:blipFill>
        <p:spPr>
          <a:xfrm>
            <a:off x="6096000" y="867418"/>
            <a:ext cx="3999364" cy="2541112"/>
          </a:xfrm>
          <a:prstGeom prst="rect">
            <a:avLst/>
          </a:prstGeom>
        </p:spPr>
      </p:pic>
      <p:pic>
        <p:nvPicPr>
          <p:cNvPr id="7" name="圖片 6">
            <a:extLst>
              <a:ext uri="{FF2B5EF4-FFF2-40B4-BE49-F238E27FC236}">
                <a16:creationId xmlns:a16="http://schemas.microsoft.com/office/drawing/2014/main" id="{F0746E94-F42F-4F1E-BBDC-2703B36E6E48}"/>
              </a:ext>
            </a:extLst>
          </p:cNvPr>
          <p:cNvPicPr>
            <a:picLocks noChangeAspect="1"/>
          </p:cNvPicPr>
          <p:nvPr/>
        </p:nvPicPr>
        <p:blipFill>
          <a:blip r:embed="rId4"/>
          <a:stretch>
            <a:fillRect/>
          </a:stretch>
        </p:blipFill>
        <p:spPr>
          <a:xfrm>
            <a:off x="1259138" y="3567130"/>
            <a:ext cx="3676780" cy="2423451"/>
          </a:xfrm>
          <a:prstGeom prst="rect">
            <a:avLst/>
          </a:prstGeom>
        </p:spPr>
      </p:pic>
      <p:pic>
        <p:nvPicPr>
          <p:cNvPr id="9" name="圖片 8">
            <a:extLst>
              <a:ext uri="{FF2B5EF4-FFF2-40B4-BE49-F238E27FC236}">
                <a16:creationId xmlns:a16="http://schemas.microsoft.com/office/drawing/2014/main" id="{249E223C-8832-4EA5-83B3-D47E379621D0}"/>
              </a:ext>
            </a:extLst>
          </p:cNvPr>
          <p:cNvPicPr>
            <a:picLocks noChangeAspect="1"/>
          </p:cNvPicPr>
          <p:nvPr/>
        </p:nvPicPr>
        <p:blipFill>
          <a:blip r:embed="rId5"/>
          <a:stretch>
            <a:fillRect/>
          </a:stretch>
        </p:blipFill>
        <p:spPr>
          <a:xfrm>
            <a:off x="6096000" y="3567130"/>
            <a:ext cx="4106333" cy="2427832"/>
          </a:xfrm>
          <a:prstGeom prst="rect">
            <a:avLst/>
          </a:prstGeom>
        </p:spPr>
      </p:pic>
    </p:spTree>
    <p:extLst>
      <p:ext uri="{BB962C8B-B14F-4D97-AF65-F5344CB8AC3E}">
        <p14:creationId xmlns:p14="http://schemas.microsoft.com/office/powerpoint/2010/main" val="4146132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84DBE4F-BA62-4AEA-A761-519ABF6CCEE4}"/>
              </a:ext>
            </a:extLst>
          </p:cNvPr>
          <p:cNvSpPr>
            <a:spLocks noGrp="1"/>
          </p:cNvSpPr>
          <p:nvPr>
            <p:ph idx="1"/>
          </p:nvPr>
        </p:nvSpPr>
        <p:spPr/>
        <p:txBody>
          <a:bodyPr/>
          <a:lstStyle/>
          <a:p>
            <a:pPr marL="0" indent="0">
              <a:buNone/>
            </a:pPr>
            <a:r>
              <a:rPr lang="zh-TW" altLang="en-US" dirty="0"/>
              <a:t>推薦</a:t>
            </a:r>
            <a:r>
              <a:rPr lang="en-US" altLang="zh-TW" dirty="0"/>
              <a:t>Python</a:t>
            </a:r>
            <a:r>
              <a:rPr lang="zh-TW" altLang="en-US" dirty="0"/>
              <a:t>學習網站</a:t>
            </a:r>
            <a:endParaRPr lang="en-US" altLang="zh-TW" dirty="0"/>
          </a:p>
          <a:p>
            <a:r>
              <a:rPr lang="zh-TW" altLang="en-US" dirty="0"/>
              <a:t>入門</a:t>
            </a:r>
            <a:endParaRPr lang="en-US" altLang="zh-TW" dirty="0"/>
          </a:p>
          <a:p>
            <a:pPr lvl="1"/>
            <a:r>
              <a:rPr lang="en-US" altLang="zh-TW" dirty="0"/>
              <a:t> </a:t>
            </a:r>
            <a:r>
              <a:rPr lang="en-US" altLang="zh-TW" dirty="0">
                <a:hlinkClick r:id="rId2"/>
              </a:rPr>
              <a:t>https://djangogirlstaipei.herokuapp.com/tutorials/python/?os=windows</a:t>
            </a:r>
            <a:endParaRPr lang="en-US" altLang="zh-TW" dirty="0"/>
          </a:p>
          <a:p>
            <a:r>
              <a:rPr lang="zh-TW" altLang="en-US" dirty="0"/>
              <a:t>基本</a:t>
            </a:r>
            <a:r>
              <a:rPr lang="en-US" altLang="zh-TW" dirty="0"/>
              <a:t>- </a:t>
            </a:r>
          </a:p>
          <a:p>
            <a:pPr lvl="1"/>
            <a:r>
              <a:rPr lang="en-US" altLang="zh-TW" dirty="0">
                <a:hlinkClick r:id="rId3"/>
              </a:rPr>
              <a:t>https://www.w3schools.com/python/</a:t>
            </a:r>
            <a:endParaRPr lang="en-US" altLang="zh-TW" dirty="0"/>
          </a:p>
          <a:p>
            <a:pPr lvl="1"/>
            <a:r>
              <a:rPr lang="en-US" altLang="zh-TW" dirty="0">
                <a:hlinkClick r:id="rId4"/>
              </a:rPr>
              <a:t>https://www.tutorialspoint.com/python/index.htm</a:t>
            </a:r>
            <a:endParaRPr lang="en-US" altLang="zh-TW" dirty="0"/>
          </a:p>
          <a:p>
            <a:pPr marL="0" indent="0">
              <a:buNone/>
            </a:pPr>
            <a:endParaRPr lang="en-US" altLang="zh-TW" dirty="0"/>
          </a:p>
          <a:p>
            <a:pPr marL="0" indent="0">
              <a:buNone/>
            </a:pPr>
            <a:r>
              <a:rPr lang="zh-TW" altLang="en-US"/>
              <a:t>找出一個自動化專題題目並定義程式的輸入與輸出</a:t>
            </a:r>
            <a:endParaRPr lang="zh-TW" altLang="en-US" dirty="0"/>
          </a:p>
        </p:txBody>
      </p:sp>
      <p:sp>
        <p:nvSpPr>
          <p:cNvPr id="3" name="標題 2">
            <a:extLst>
              <a:ext uri="{FF2B5EF4-FFF2-40B4-BE49-F238E27FC236}">
                <a16:creationId xmlns:a16="http://schemas.microsoft.com/office/drawing/2014/main" id="{675709DF-CC06-48CE-B524-EE9F568647E0}"/>
              </a:ext>
            </a:extLst>
          </p:cNvPr>
          <p:cNvSpPr>
            <a:spLocks noGrp="1"/>
          </p:cNvSpPr>
          <p:nvPr>
            <p:ph type="title"/>
          </p:nvPr>
        </p:nvSpPr>
        <p:spPr/>
        <p:txBody>
          <a:bodyPr/>
          <a:lstStyle/>
          <a:p>
            <a:r>
              <a:rPr lang="en-US" altLang="zh-TW" dirty="0"/>
              <a:t>Homework</a:t>
            </a:r>
            <a:endParaRPr lang="zh-TW" altLang="en-US" dirty="0"/>
          </a:p>
        </p:txBody>
      </p:sp>
    </p:spTree>
    <p:extLst>
      <p:ext uri="{BB962C8B-B14F-4D97-AF65-F5344CB8AC3E}">
        <p14:creationId xmlns:p14="http://schemas.microsoft.com/office/powerpoint/2010/main" val="28953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D9BE9DE2-8245-4CD7-8644-BCDBABA8D1A8}"/>
              </a:ext>
            </a:extLst>
          </p:cNvPr>
          <p:cNvSpPr>
            <a:spLocks noGrp="1"/>
          </p:cNvSpPr>
          <p:nvPr>
            <p:ph type="title"/>
          </p:nvPr>
        </p:nvSpPr>
        <p:spPr/>
        <p:txBody>
          <a:bodyPr/>
          <a:lstStyle/>
          <a:p>
            <a:r>
              <a:rPr lang="zh-TW" altLang="en-US" dirty="0"/>
              <a:t>進階課程</a:t>
            </a:r>
          </a:p>
        </p:txBody>
      </p:sp>
      <p:pic>
        <p:nvPicPr>
          <p:cNvPr id="2" name="圖片 1">
            <a:extLst>
              <a:ext uri="{FF2B5EF4-FFF2-40B4-BE49-F238E27FC236}">
                <a16:creationId xmlns:a16="http://schemas.microsoft.com/office/drawing/2014/main" id="{99932E19-09E7-415A-B7E6-F07B084D6094}"/>
              </a:ext>
            </a:extLst>
          </p:cNvPr>
          <p:cNvPicPr>
            <a:picLocks noChangeAspect="1"/>
          </p:cNvPicPr>
          <p:nvPr/>
        </p:nvPicPr>
        <p:blipFill>
          <a:blip r:embed="rId2"/>
          <a:stretch>
            <a:fillRect/>
          </a:stretch>
        </p:blipFill>
        <p:spPr>
          <a:xfrm>
            <a:off x="1981200" y="810491"/>
            <a:ext cx="8229600" cy="5237018"/>
          </a:xfrm>
          <a:prstGeom prst="rect">
            <a:avLst/>
          </a:prstGeom>
        </p:spPr>
      </p:pic>
    </p:spTree>
    <p:extLst>
      <p:ext uri="{BB962C8B-B14F-4D97-AF65-F5344CB8AC3E}">
        <p14:creationId xmlns:p14="http://schemas.microsoft.com/office/powerpoint/2010/main" val="435520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69EEF7C9-AC49-4A83-81D4-B576673CF2D3}"/>
              </a:ext>
            </a:extLst>
          </p:cNvPr>
          <p:cNvSpPr>
            <a:spLocks noGrp="1"/>
          </p:cNvSpPr>
          <p:nvPr>
            <p:ph idx="1"/>
          </p:nvPr>
        </p:nvSpPr>
        <p:spPr/>
        <p:txBody>
          <a:bodyPr/>
          <a:lstStyle/>
          <a:p>
            <a:pPr marL="0" indent="0">
              <a:buNone/>
            </a:pPr>
            <a:r>
              <a:rPr lang="zh-TW" altLang="en-US" dirty="0"/>
              <a:t>八周上課的內容由淺到深。每一週三個小時的的內容會涵蓋三類主題。包括：</a:t>
            </a:r>
          </a:p>
          <a:p>
            <a:r>
              <a:rPr lang="zh-TW" altLang="en-US" b="1" dirty="0"/>
              <a:t>自動化的概念，我們會介紹</a:t>
            </a:r>
            <a:r>
              <a:rPr lang="en-US" altLang="zh-TW" b="1" dirty="0"/>
              <a:t>AEDT</a:t>
            </a:r>
            <a:r>
              <a:rPr lang="zh-TW" altLang="en-US" b="1" dirty="0"/>
              <a:t>各式的自動化技巧。</a:t>
            </a:r>
          </a:p>
          <a:p>
            <a:r>
              <a:rPr lang="en-US" altLang="zh-TW" b="1" dirty="0"/>
              <a:t>Python</a:t>
            </a:r>
            <a:r>
              <a:rPr lang="zh-TW" altLang="en-US" b="1" dirty="0"/>
              <a:t>編程及專題討論。除了介紹基本的</a:t>
            </a:r>
            <a:r>
              <a:rPr lang="en-US" altLang="zh-TW" b="1" dirty="0"/>
              <a:t>Python</a:t>
            </a:r>
            <a:r>
              <a:rPr lang="zh-TW" altLang="en-US" b="1" dirty="0"/>
              <a:t>語法，還會討論到自動化常用的函式庫。</a:t>
            </a:r>
          </a:p>
          <a:p>
            <a:r>
              <a:rPr lang="zh-TW" altLang="en-US" b="1" dirty="0"/>
              <a:t>在專題討論部分，我們會針對每個人的專案討論程式架構及改善方向。</a:t>
            </a:r>
          </a:p>
          <a:p>
            <a:pPr marL="0" indent="0">
              <a:buNone/>
            </a:pPr>
            <a:endParaRPr lang="en-US" altLang="zh-TW" dirty="0"/>
          </a:p>
          <a:p>
            <a:pPr marL="0" indent="0">
              <a:buNone/>
            </a:pPr>
            <a:r>
              <a:rPr lang="zh-TW" altLang="en-US" dirty="0"/>
              <a:t>前四周為基本課程，參加學員必須構思一個專題題目，並且學習如何分解題目及相關解決手法。後面四周為進階課程，參加學員開始程式開發，並於最後一周作功能展示。專案需用到參加學員個人時間來完成。</a:t>
            </a:r>
          </a:p>
          <a:p>
            <a:endParaRPr lang="zh-TW" altLang="en-US" dirty="0"/>
          </a:p>
        </p:txBody>
      </p:sp>
      <p:sp>
        <p:nvSpPr>
          <p:cNvPr id="5" name="標題 4">
            <a:extLst>
              <a:ext uri="{FF2B5EF4-FFF2-40B4-BE49-F238E27FC236}">
                <a16:creationId xmlns:a16="http://schemas.microsoft.com/office/drawing/2014/main" id="{175DFBF9-F290-4C69-9CB9-3C90AC949AA8}"/>
              </a:ext>
            </a:extLst>
          </p:cNvPr>
          <p:cNvSpPr>
            <a:spLocks noGrp="1"/>
          </p:cNvSpPr>
          <p:nvPr>
            <p:ph type="title"/>
          </p:nvPr>
        </p:nvSpPr>
        <p:spPr/>
        <p:txBody>
          <a:bodyPr/>
          <a:lstStyle/>
          <a:p>
            <a:r>
              <a:rPr lang="zh-TW" altLang="en-US" dirty="0"/>
              <a:t>上課進行的方式為何？</a:t>
            </a:r>
            <a:br>
              <a:rPr lang="zh-TW" altLang="en-US" dirty="0"/>
            </a:br>
            <a:endParaRPr lang="zh-TW" altLang="en-US" dirty="0"/>
          </a:p>
        </p:txBody>
      </p:sp>
    </p:spTree>
    <p:extLst>
      <p:ext uri="{BB962C8B-B14F-4D97-AF65-F5344CB8AC3E}">
        <p14:creationId xmlns:p14="http://schemas.microsoft.com/office/powerpoint/2010/main" val="2068811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2FA54F75-D405-4104-B6BB-EA44A23A109A}"/>
              </a:ext>
            </a:extLst>
          </p:cNvPr>
          <p:cNvSpPr>
            <a:spLocks noGrp="1"/>
          </p:cNvSpPr>
          <p:nvPr>
            <p:ph type="body" sz="quarter" idx="10"/>
          </p:nvPr>
        </p:nvSpPr>
        <p:spPr/>
        <p:txBody>
          <a:bodyPr/>
          <a:lstStyle/>
          <a:p>
            <a:r>
              <a:rPr lang="zh-TW" altLang="en-US" dirty="0"/>
              <a:t>建立模擬自動化基本觀念</a:t>
            </a:r>
          </a:p>
        </p:txBody>
      </p:sp>
      <p:sp>
        <p:nvSpPr>
          <p:cNvPr id="5" name="文字版面配置區 4">
            <a:extLst>
              <a:ext uri="{FF2B5EF4-FFF2-40B4-BE49-F238E27FC236}">
                <a16:creationId xmlns:a16="http://schemas.microsoft.com/office/drawing/2014/main" id="{CEE2A55E-C73D-43FF-AA36-95C0FF95B7B1}"/>
              </a:ext>
            </a:extLst>
          </p:cNvPr>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2189207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一個複雜模擬需要上百個操作步驟才能完成。對於固定的應用</a:t>
            </a:r>
            <a:r>
              <a:rPr lang="en-US" altLang="zh-TW" dirty="0"/>
              <a:t>(</a:t>
            </a:r>
            <a:r>
              <a:rPr lang="zh-TW" altLang="en-US" dirty="0"/>
              <a:t>比方說天線設計</a:t>
            </a:r>
            <a:r>
              <a:rPr lang="en-US" altLang="zh-TW" dirty="0"/>
              <a:t>)</a:t>
            </a:r>
            <a:r>
              <a:rPr lang="zh-TW" altLang="en-US" dirty="0"/>
              <a:t>而言，某些操作步驟是固定的</a:t>
            </a:r>
            <a:r>
              <a:rPr lang="en-US" altLang="zh-TW" dirty="0"/>
              <a:t>(</a:t>
            </a:r>
            <a:r>
              <a:rPr lang="zh-TW" altLang="en-US" dirty="0"/>
              <a:t>比方說設</a:t>
            </a:r>
            <a:r>
              <a:rPr lang="en-US" altLang="zh-TW" dirty="0"/>
              <a:t>Port, </a:t>
            </a:r>
            <a:r>
              <a:rPr lang="zh-TW" altLang="en-US" dirty="0"/>
              <a:t>設</a:t>
            </a:r>
            <a:r>
              <a:rPr lang="en-US" altLang="zh-TW" dirty="0"/>
              <a:t>Radiation boundary</a:t>
            </a:r>
            <a:r>
              <a:rPr lang="zh-TW" altLang="en-US" dirty="0"/>
              <a:t>，輸出天線參數</a:t>
            </a:r>
            <a:r>
              <a:rPr lang="en-US" altLang="zh-TW" dirty="0"/>
              <a:t>)</a:t>
            </a:r>
            <a:r>
              <a:rPr lang="zh-TW" altLang="en-US" dirty="0"/>
              <a:t>。如果這些固定操作步驟可以寫進到腳本之中，一鍵完成執行。一方面縮短操作時間，又避免了設定出錯的機會，一舉兩得。對於公司來說可以提高模擬的產出。</a:t>
            </a:r>
          </a:p>
          <a:p>
            <a:pPr marL="0" indent="0">
              <a:buNone/>
            </a:pPr>
            <a:endParaRPr lang="en-US" altLang="zh-TW" dirty="0"/>
          </a:p>
          <a:p>
            <a:pPr marL="0" indent="0">
              <a:buNone/>
            </a:pPr>
            <a:r>
              <a:rPr lang="zh-TW" altLang="en-US" dirty="0"/>
              <a:t>除此之外，自動化可以避免人員異動造成知識斷鏈。當資深工程師異動時，承接模擬工作的新進人員需要一段時間才能充分掌握模擬工作的技巧。平時就將資深工程師摸索出來的模擬流程自動化之後，之後接手的人也可以最少的代價，正確無誤的完成複雜模擬的操作。</a:t>
            </a:r>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自動化對公司的好處</a:t>
            </a:r>
          </a:p>
        </p:txBody>
      </p:sp>
    </p:spTree>
    <p:extLst>
      <p:ext uri="{BB962C8B-B14F-4D97-AF65-F5344CB8AC3E}">
        <p14:creationId xmlns:p14="http://schemas.microsoft.com/office/powerpoint/2010/main" val="1086438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A7C2D190-D47F-4A50-A76B-32331DEAE02D}"/>
              </a:ext>
            </a:extLst>
          </p:cNvPr>
          <p:cNvSpPr>
            <a:spLocks noGrp="1"/>
          </p:cNvSpPr>
          <p:nvPr>
            <p:ph idx="1"/>
          </p:nvPr>
        </p:nvSpPr>
        <p:spPr/>
        <p:txBody>
          <a:bodyPr/>
          <a:lstStyle/>
          <a:p>
            <a:pPr marL="0" indent="0">
              <a:buNone/>
            </a:pPr>
            <a:r>
              <a:rPr lang="zh-TW" altLang="en-US" dirty="0"/>
              <a:t>模擬軟體的精通最多不過半年，之後是一個個案子不斷的的操作，其價值是很低的。工程師的價值是持續的攻克工程難題，這必須不斷的學習及思考。只是熟悉工具的操作不可能進階為領域的專家。透過自動化程式將成熟穩定的人工操作流程自動化，工程師才有閒暇去涉獵新的技術，來進一步提升自己的個人價值。</a:t>
            </a:r>
            <a:endParaRPr lang="en-US" altLang="zh-TW" dirty="0"/>
          </a:p>
          <a:p>
            <a:pPr marL="0" indent="0">
              <a:buNone/>
            </a:pPr>
            <a:endParaRPr lang="en-US" altLang="zh-TW" dirty="0"/>
          </a:p>
          <a:p>
            <a:pPr marL="0" indent="0">
              <a:buNone/>
            </a:pPr>
            <a:r>
              <a:rPr lang="zh-TW" altLang="en-US" dirty="0"/>
              <a:t>掌握程式可以啟發更多的想像。技術的拓展不再受限於單一工具本身的功能，有能力串聯不同技術形成獨有的解決方案。個人的專業不再受限於工具，</a:t>
            </a:r>
          </a:p>
          <a:p>
            <a:endParaRPr lang="zh-TW" altLang="en-US" dirty="0"/>
          </a:p>
        </p:txBody>
      </p:sp>
      <p:sp>
        <p:nvSpPr>
          <p:cNvPr id="3" name="標題 2">
            <a:extLst>
              <a:ext uri="{FF2B5EF4-FFF2-40B4-BE49-F238E27FC236}">
                <a16:creationId xmlns:a16="http://schemas.microsoft.com/office/drawing/2014/main" id="{4B98CB43-2487-40FE-B18F-82313D1F9A77}"/>
              </a:ext>
            </a:extLst>
          </p:cNvPr>
          <p:cNvSpPr>
            <a:spLocks noGrp="1"/>
          </p:cNvSpPr>
          <p:nvPr>
            <p:ph type="title"/>
          </p:nvPr>
        </p:nvSpPr>
        <p:spPr/>
        <p:txBody>
          <a:bodyPr/>
          <a:lstStyle/>
          <a:p>
            <a:r>
              <a:rPr lang="zh-TW" altLang="en-US" dirty="0"/>
              <a:t>寫自動化程式對模擬工程師個人的好處</a:t>
            </a:r>
            <a:br>
              <a:rPr lang="zh-TW" altLang="en-US" dirty="0"/>
            </a:br>
            <a:endParaRPr lang="zh-TW" altLang="en-US" dirty="0"/>
          </a:p>
        </p:txBody>
      </p:sp>
    </p:spTree>
    <p:extLst>
      <p:ext uri="{BB962C8B-B14F-4D97-AF65-F5344CB8AC3E}">
        <p14:creationId xmlns:p14="http://schemas.microsoft.com/office/powerpoint/2010/main" val="33449075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943C5-BE9F-4BF4-A111-F83F5931DA07}"/>
              </a:ext>
            </a:extLst>
          </p:cNvPr>
          <p:cNvSpPr>
            <a:spLocks noGrp="1"/>
          </p:cNvSpPr>
          <p:nvPr>
            <p:ph idx="1"/>
          </p:nvPr>
        </p:nvSpPr>
        <p:spPr/>
        <p:txBody>
          <a:bodyPr/>
          <a:lstStyle/>
          <a:p>
            <a:pPr marL="0" indent="0">
              <a:buNone/>
            </a:pPr>
            <a:r>
              <a:rPr lang="zh-TW" altLang="en-US" dirty="0"/>
              <a:t>不需要，自動化程式不會用到複雜的語法，只要知道下面這些就夠了：</a:t>
            </a:r>
          </a:p>
          <a:p>
            <a:r>
              <a:rPr lang="zh-TW" altLang="en-US" b="1" dirty="0"/>
              <a:t>基本型別及運算</a:t>
            </a:r>
            <a:r>
              <a:rPr lang="en-US" altLang="zh-TW" b="1" dirty="0"/>
              <a:t>: string, int, float, </a:t>
            </a:r>
            <a:r>
              <a:rPr lang="en-US" altLang="zh-TW" b="1" dirty="0" err="1"/>
              <a:t>boolean</a:t>
            </a:r>
            <a:endParaRPr lang="en-US" altLang="zh-TW" b="1" dirty="0"/>
          </a:p>
          <a:p>
            <a:r>
              <a:rPr lang="zh-TW" altLang="en-US" b="1" dirty="0"/>
              <a:t>基本型別資料結構及運算： </a:t>
            </a:r>
            <a:r>
              <a:rPr lang="en-US" altLang="zh-TW" b="1" dirty="0"/>
              <a:t>list, tuple, dictionary</a:t>
            </a:r>
          </a:p>
          <a:p>
            <a:r>
              <a:rPr lang="zh-TW" altLang="en-US" b="1" dirty="0"/>
              <a:t>控制：</a:t>
            </a:r>
            <a:r>
              <a:rPr lang="en-US" altLang="zh-TW" b="1" dirty="0"/>
              <a:t>if, else</a:t>
            </a:r>
          </a:p>
          <a:p>
            <a:r>
              <a:rPr lang="zh-TW" altLang="en-US" b="1" dirty="0"/>
              <a:t>迴圈：</a:t>
            </a:r>
            <a:r>
              <a:rPr lang="en-US" altLang="zh-TW" b="1" dirty="0"/>
              <a:t>for, continue, break</a:t>
            </a:r>
          </a:p>
          <a:p>
            <a:r>
              <a:rPr lang="zh-TW" altLang="en-US" b="1" dirty="0"/>
              <a:t>匯入：</a:t>
            </a:r>
            <a:r>
              <a:rPr lang="en-US" altLang="zh-TW" b="1" dirty="0"/>
              <a:t>Import</a:t>
            </a:r>
          </a:p>
          <a:p>
            <a:r>
              <a:rPr lang="zh-TW" altLang="en-US" b="1" dirty="0"/>
              <a:t>檔案讀寫函數：</a:t>
            </a:r>
            <a:r>
              <a:rPr lang="en-US" altLang="zh-TW" b="1" dirty="0"/>
              <a:t>Open(), Close()</a:t>
            </a:r>
          </a:p>
          <a:p>
            <a:r>
              <a:rPr lang="zh-TW" altLang="en-US" b="1" dirty="0"/>
              <a:t>函數定義 </a:t>
            </a:r>
            <a:r>
              <a:rPr lang="en-US" altLang="zh-TW" b="1" dirty="0"/>
              <a:t>def foo():</a:t>
            </a:r>
          </a:p>
          <a:p>
            <a:r>
              <a:rPr lang="zh-TW" altLang="en-US" b="1" dirty="0"/>
              <a:t>類別定義 </a:t>
            </a:r>
            <a:r>
              <a:rPr lang="en-US" altLang="zh-TW" b="1" dirty="0"/>
              <a:t>class foo():</a:t>
            </a:r>
          </a:p>
          <a:p>
            <a:endParaRPr lang="zh-TW" altLang="en-US" dirty="0"/>
          </a:p>
        </p:txBody>
      </p:sp>
      <p:sp>
        <p:nvSpPr>
          <p:cNvPr id="3" name="標題 2">
            <a:extLst>
              <a:ext uri="{FF2B5EF4-FFF2-40B4-BE49-F238E27FC236}">
                <a16:creationId xmlns:a16="http://schemas.microsoft.com/office/drawing/2014/main" id="{CC22D15C-4B6A-4C30-9E72-7AA476A720D1}"/>
              </a:ext>
            </a:extLst>
          </p:cNvPr>
          <p:cNvSpPr>
            <a:spLocks noGrp="1"/>
          </p:cNvSpPr>
          <p:nvPr>
            <p:ph type="title"/>
          </p:nvPr>
        </p:nvSpPr>
        <p:spPr/>
        <p:txBody>
          <a:bodyPr/>
          <a:lstStyle/>
          <a:p>
            <a:r>
              <a:rPr lang="zh-TW" altLang="en-US" dirty="0"/>
              <a:t>我需要很會寫</a:t>
            </a:r>
            <a:r>
              <a:rPr lang="en-US" altLang="zh-TW" dirty="0"/>
              <a:t>Python</a:t>
            </a:r>
            <a:r>
              <a:rPr lang="zh-TW" altLang="en-US" dirty="0"/>
              <a:t>程式才能在</a:t>
            </a:r>
            <a:r>
              <a:rPr lang="en-US" altLang="zh-TW" dirty="0"/>
              <a:t>AEDT</a:t>
            </a:r>
            <a:r>
              <a:rPr lang="zh-TW" altLang="en-US" dirty="0"/>
              <a:t>上開發自動化程式嗎？</a:t>
            </a:r>
            <a:br>
              <a:rPr lang="zh-TW" altLang="en-US" dirty="0"/>
            </a:br>
            <a:endParaRPr lang="zh-TW" altLang="en-US" dirty="0"/>
          </a:p>
        </p:txBody>
      </p:sp>
    </p:spTree>
    <p:extLst>
      <p:ext uri="{BB962C8B-B14F-4D97-AF65-F5344CB8AC3E}">
        <p14:creationId xmlns:p14="http://schemas.microsoft.com/office/powerpoint/2010/main" val="3291901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2020">
  <a:themeElements>
    <a:clrScheme name="ANSYS 2020 Colors">
      <a:dk1>
        <a:sysClr val="windowText" lastClr="000000"/>
      </a:dk1>
      <a:lt1>
        <a:sysClr val="window" lastClr="FFFFFF"/>
      </a:lt1>
      <a:dk2>
        <a:srgbClr val="898A8D"/>
      </a:dk2>
      <a:lt2>
        <a:srgbClr val="D9D8D6"/>
      </a:lt2>
      <a:accent1>
        <a:srgbClr val="FFB71B"/>
      </a:accent1>
      <a:accent2>
        <a:srgbClr val="898A8D"/>
      </a:accent2>
      <a:accent3>
        <a:srgbClr val="D9D8D6"/>
      </a:accent3>
      <a:accent4>
        <a:srgbClr val="FFB71B"/>
      </a:accent4>
      <a:accent5>
        <a:srgbClr val="898A8D"/>
      </a:accent5>
      <a:accent6>
        <a:srgbClr val="D9D8D6"/>
      </a:accent6>
      <a:hlink>
        <a:srgbClr val="000000"/>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 id="{38474C5C-C832-4F6C-A089-BF2C2C556CFF}" vid="{71A4DB3F-8CD7-4C4E-844B-2A8753103DDF}"/>
    </a:ext>
  </a:extLst>
</a:theme>
</file>

<file path=docProps/app.xml><?xml version="1.0" encoding="utf-8"?>
<Properties xmlns="http://schemas.openxmlformats.org/officeDocument/2006/extended-properties" xmlns:vt="http://schemas.openxmlformats.org/officeDocument/2006/docPropsVTypes">
  <Template>2020</Template>
  <TotalTime>132</TotalTime>
  <Words>2838</Words>
  <Application>Microsoft Office PowerPoint</Application>
  <PresentationFormat>寬螢幕</PresentationFormat>
  <Paragraphs>135</Paragraphs>
  <Slides>33</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33</vt:i4>
      </vt:variant>
    </vt:vector>
  </HeadingPairs>
  <TitlesOfParts>
    <vt:vector size="39" baseType="lpstr">
      <vt:lpstr>Arial</vt:lpstr>
      <vt:lpstr>Calibri</vt:lpstr>
      <vt:lpstr>Courier New</vt:lpstr>
      <vt:lpstr>Montserrat</vt:lpstr>
      <vt:lpstr>Wingdings</vt:lpstr>
      <vt:lpstr>2020</vt:lpstr>
      <vt:lpstr>PowerPoint 簡報</vt:lpstr>
      <vt:lpstr>講師介紹-林鳴志</vt:lpstr>
      <vt:lpstr>基礎課程</vt:lpstr>
      <vt:lpstr>進階課程</vt:lpstr>
      <vt:lpstr>上課進行的方式為何？ </vt:lpstr>
      <vt:lpstr>PowerPoint 簡報</vt:lpstr>
      <vt:lpstr>自動化對公司的好處</vt:lpstr>
      <vt:lpstr>寫自動化程式對模擬工程師個人的好處 </vt:lpstr>
      <vt:lpstr>我需要很會寫Python程式才能在AEDT上開發自動化程式嗎？ </vt:lpstr>
      <vt:lpstr>是不是學會Python就可以開發自動化程式了 </vt:lpstr>
      <vt:lpstr>可以從哪些步驟切入模擬自動化？ </vt:lpstr>
      <vt:lpstr>可以介紹"前處理"自動化嗎？</vt:lpstr>
      <vt:lpstr>可以簡單描述"前處理"自動化的流程嗎？ </vt:lpstr>
      <vt:lpstr>可以說明"後處理"自動化嗎？ </vt:lpstr>
      <vt:lpstr>完成一個AEDT自動化程式要多久時間？最大的困難是什麼？ </vt:lpstr>
      <vt:lpstr>PowerPoint 簡報</vt:lpstr>
      <vt:lpstr>AEDT使用的是Iron Python，這和一般的Python有何差別？ </vt:lpstr>
      <vt:lpstr>在AEDT執行自動化程式的方式有哪些？</vt:lpstr>
      <vt:lpstr>透過Run Script來執行腳本</vt:lpstr>
      <vt:lpstr>通過toolkit來執行腳本</vt:lpstr>
      <vt:lpstr>熱鍵執行腳本</vt:lpstr>
      <vt:lpstr>ACT(ANSYS Customization Toolkit)嗎？ </vt:lpstr>
      <vt:lpstr>PowerPoint 簡報</vt:lpstr>
      <vt:lpstr>IronPython命令列視窗</vt:lpstr>
      <vt:lpstr>使用Notepad++來編輯程式</vt:lpstr>
      <vt:lpstr>Anaconda Spyder (Data Post Processing)</vt:lpstr>
      <vt:lpstr>Visual Studio (GUI Design Environment)</vt:lpstr>
      <vt:lpstr>PowerPoint 簡報</vt:lpstr>
      <vt:lpstr>為何課程要完成專題？如果遇到困難該怎麼辦？  </vt:lpstr>
      <vt:lpstr>如何制定自動專題題目</vt:lpstr>
      <vt:lpstr>自動化專題舉例 </vt:lpstr>
      <vt:lpstr>模擬自動化案例介紹</vt:lpstr>
      <vt:lpstr>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Ming-Chih Lin</dc:creator>
  <cp:lastModifiedBy>Ming-Chih Lin</cp:lastModifiedBy>
  <cp:revision>2</cp:revision>
  <dcterms:created xsi:type="dcterms:W3CDTF">2020-05-31T06:54:16Z</dcterms:created>
  <dcterms:modified xsi:type="dcterms:W3CDTF">2020-06-09T00:02:12Z</dcterms:modified>
</cp:coreProperties>
</file>